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60" r:id="rId3"/>
    <p:sldId id="26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277" r:id="rId19"/>
    <p:sldId id="460" r:id="rId20"/>
    <p:sldId id="461" r:id="rId21"/>
    <p:sldId id="462" r:id="rId22"/>
    <p:sldId id="459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5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6F7"/>
    <a:srgbClr val="FF8800"/>
    <a:srgbClr val="FF9900"/>
    <a:srgbClr val="F39700"/>
    <a:srgbClr val="F39800"/>
    <a:srgbClr val="B60005"/>
    <a:srgbClr val="E60012"/>
    <a:srgbClr val="00FB92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75"/>
    <p:restoredTop sz="94698"/>
  </p:normalViewPr>
  <p:slideViewPr>
    <p:cSldViewPr snapToGrid="0" snapToObjects="1">
      <p:cViewPr varScale="1">
        <p:scale>
          <a:sx n="99" d="100"/>
          <a:sy n="99" d="100"/>
        </p:scale>
        <p:origin x="176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415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BDFA2-F881-3747-901D-54097C1FCB0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C3C7-1A7A-0C43-B1E1-901DDA5D3B0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6874A-3061-D74B-99B1-CBD3A90F7EF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97A9-9823-1747-9F23-E8BB25D30F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 6"/>
          <p:cNvGrpSpPr/>
          <p:nvPr userDrawn="1"/>
        </p:nvGrpSpPr>
        <p:grpSpPr>
          <a:xfrm>
            <a:off x="-19050" y="487400"/>
            <a:ext cx="12192000" cy="6445522"/>
            <a:chOff x="0" y="404215"/>
            <a:chExt cx="12192000" cy="6445522"/>
          </a:xfrm>
        </p:grpSpPr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914945" y="5410547"/>
            <a:ext cx="8362110" cy="881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0" y="1777412"/>
            <a:ext cx="12192000" cy="2907799"/>
            <a:chOff x="3075300" y="1662434"/>
            <a:chExt cx="10416433" cy="1092199"/>
          </a:xfrm>
        </p:grpSpPr>
        <p:sp>
          <p:nvSpPr>
            <p:cNvPr id="12" name="矩形 11"/>
            <p:cNvSpPr/>
            <p:nvPr/>
          </p:nvSpPr>
          <p:spPr>
            <a:xfrm>
              <a:off x="3075300" y="1662434"/>
              <a:ext cx="10416433" cy="1092199"/>
            </a:xfrm>
            <a:prstGeom prst="rect">
              <a:avLst/>
            </a:prstGeom>
            <a:gradFill>
              <a:gsLst>
                <a:gs pos="0">
                  <a:srgbClr val="FF9900"/>
                </a:gs>
                <a:gs pos="100000">
                  <a:srgbClr val="FF6600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347997" y="1669511"/>
              <a:ext cx="4291312" cy="87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914945" y="2072957"/>
            <a:ext cx="8362110" cy="23167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8" name="组 17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9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97" y="280003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4605" y="0"/>
            <a:ext cx="12206605" cy="684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 18"/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029" name="Picture 8" descr="C:\Users\Administrator\Desktop\90161384414758198_副本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2606" y="742492"/>
            <a:ext cx="7972024" cy="5162322"/>
          </a:xfrm>
          <a:prstGeom prst="rect">
            <a:avLst/>
          </a:prstGeom>
        </p:spPr>
      </p:pic>
      <p:grpSp>
        <p:nvGrpSpPr>
          <p:cNvPr id="7" name="Group 220"/>
          <p:cNvGrpSpPr>
            <a:grpSpLocks noChangeAspect="1"/>
          </p:cNvGrpSpPr>
          <p:nvPr userDrawn="1"/>
        </p:nvGrpSpPr>
        <p:grpSpPr bwMode="auto">
          <a:xfrm>
            <a:off x="3792129" y="2342686"/>
            <a:ext cx="4072978" cy="660333"/>
            <a:chOff x="272" y="2300"/>
            <a:chExt cx="3670" cy="595"/>
          </a:xfrm>
        </p:grpSpPr>
        <p:sp>
          <p:nvSpPr>
            <p:cNvPr id="8" name="AutoShape 219"/>
            <p:cNvSpPr>
              <a:spLocks noChangeAspect="1" noChangeArrowheads="1" noTextEdit="1"/>
            </p:cNvSpPr>
            <p:nvPr/>
          </p:nvSpPr>
          <p:spPr bwMode="auto">
            <a:xfrm>
              <a:off x="272" y="2300"/>
              <a:ext cx="367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1"/>
            <p:cNvSpPr>
              <a:spLocks noEditPoints="1"/>
            </p:cNvSpPr>
            <p:nvPr/>
          </p:nvSpPr>
          <p:spPr bwMode="auto">
            <a:xfrm>
              <a:off x="1140" y="2298"/>
              <a:ext cx="284" cy="423"/>
            </a:xfrm>
            <a:custGeom>
              <a:avLst/>
              <a:gdLst>
                <a:gd name="T0" fmla="*/ 84 w 120"/>
                <a:gd name="T1" fmla="*/ 1 h 177"/>
                <a:gd name="T2" fmla="*/ 103 w 120"/>
                <a:gd name="T3" fmla="*/ 19 h 177"/>
                <a:gd name="T4" fmla="*/ 97 w 120"/>
                <a:gd name="T5" fmla="*/ 26 h 177"/>
                <a:gd name="T6" fmla="*/ 81 w 120"/>
                <a:gd name="T7" fmla="*/ 42 h 177"/>
                <a:gd name="T8" fmla="*/ 98 w 120"/>
                <a:gd name="T9" fmla="*/ 51 h 177"/>
                <a:gd name="T10" fmla="*/ 99 w 120"/>
                <a:gd name="T11" fmla="*/ 62 h 177"/>
                <a:gd name="T12" fmla="*/ 93 w 120"/>
                <a:gd name="T13" fmla="*/ 79 h 177"/>
                <a:gd name="T14" fmla="*/ 116 w 120"/>
                <a:gd name="T15" fmla="*/ 87 h 177"/>
                <a:gd name="T16" fmla="*/ 117 w 120"/>
                <a:gd name="T17" fmla="*/ 101 h 177"/>
                <a:gd name="T18" fmla="*/ 97 w 120"/>
                <a:gd name="T19" fmla="*/ 101 h 177"/>
                <a:gd name="T20" fmla="*/ 94 w 120"/>
                <a:gd name="T21" fmla="*/ 131 h 177"/>
                <a:gd name="T22" fmla="*/ 92 w 120"/>
                <a:gd name="T23" fmla="*/ 157 h 177"/>
                <a:gd name="T24" fmla="*/ 87 w 120"/>
                <a:gd name="T25" fmla="*/ 169 h 177"/>
                <a:gd name="T26" fmla="*/ 79 w 120"/>
                <a:gd name="T27" fmla="*/ 176 h 177"/>
                <a:gd name="T28" fmla="*/ 72 w 120"/>
                <a:gd name="T29" fmla="*/ 148 h 177"/>
                <a:gd name="T30" fmla="*/ 54 w 120"/>
                <a:gd name="T31" fmla="*/ 110 h 177"/>
                <a:gd name="T32" fmla="*/ 49 w 120"/>
                <a:gd name="T33" fmla="*/ 121 h 177"/>
                <a:gd name="T34" fmla="*/ 46 w 120"/>
                <a:gd name="T35" fmla="*/ 131 h 177"/>
                <a:gd name="T36" fmla="*/ 34 w 120"/>
                <a:gd name="T37" fmla="*/ 145 h 177"/>
                <a:gd name="T38" fmla="*/ 27 w 120"/>
                <a:gd name="T39" fmla="*/ 121 h 177"/>
                <a:gd name="T40" fmla="*/ 4 w 120"/>
                <a:gd name="T41" fmla="*/ 105 h 177"/>
                <a:gd name="T42" fmla="*/ 26 w 120"/>
                <a:gd name="T43" fmla="*/ 90 h 177"/>
                <a:gd name="T44" fmla="*/ 24 w 120"/>
                <a:gd name="T45" fmla="*/ 80 h 177"/>
                <a:gd name="T46" fmla="*/ 15 w 120"/>
                <a:gd name="T47" fmla="*/ 68 h 177"/>
                <a:gd name="T48" fmla="*/ 32 w 120"/>
                <a:gd name="T49" fmla="*/ 53 h 177"/>
                <a:gd name="T50" fmla="*/ 47 w 120"/>
                <a:gd name="T51" fmla="*/ 47 h 177"/>
                <a:gd name="T52" fmla="*/ 54 w 120"/>
                <a:gd name="T53" fmla="*/ 40 h 177"/>
                <a:gd name="T54" fmla="*/ 63 w 120"/>
                <a:gd name="T55" fmla="*/ 32 h 177"/>
                <a:gd name="T56" fmla="*/ 81 w 120"/>
                <a:gd name="T57" fmla="*/ 10 h 177"/>
                <a:gd name="T58" fmla="*/ 81 w 120"/>
                <a:gd name="T59" fmla="*/ 1 h 177"/>
                <a:gd name="T60" fmla="*/ 53 w 120"/>
                <a:gd name="T61" fmla="*/ 87 h 177"/>
                <a:gd name="T62" fmla="*/ 73 w 120"/>
                <a:gd name="T63" fmla="*/ 74 h 177"/>
                <a:gd name="T64" fmla="*/ 27 w 120"/>
                <a:gd name="T65" fmla="*/ 93 h 177"/>
                <a:gd name="T66" fmla="*/ 20 w 120"/>
                <a:gd name="T67" fmla="*/ 100 h 177"/>
                <a:gd name="T68" fmla="*/ 49 w 120"/>
                <a:gd name="T69" fmla="*/ 10 h 177"/>
                <a:gd name="T70" fmla="*/ 21 w 120"/>
                <a:gd name="T71" fmla="*/ 32 h 177"/>
                <a:gd name="T72" fmla="*/ 33 w 120"/>
                <a:gd name="T73" fmla="*/ 43 h 177"/>
                <a:gd name="T74" fmla="*/ 50 w 120"/>
                <a:gd name="T75" fmla="*/ 31 h 177"/>
                <a:gd name="T76" fmla="*/ 49 w 120"/>
                <a:gd name="T77" fmla="*/ 18 h 177"/>
                <a:gd name="T78" fmla="*/ 52 w 120"/>
                <a:gd name="T79" fmla="*/ 13 h 177"/>
                <a:gd name="T80" fmla="*/ 49 w 120"/>
                <a:gd name="T8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77">
                  <a:moveTo>
                    <a:pt x="81" y="1"/>
                  </a:moveTo>
                  <a:cubicBezTo>
                    <a:pt x="82" y="1"/>
                    <a:pt x="83" y="1"/>
                    <a:pt x="84" y="1"/>
                  </a:cubicBezTo>
                  <a:cubicBezTo>
                    <a:pt x="94" y="0"/>
                    <a:pt x="100" y="6"/>
                    <a:pt x="103" y="12"/>
                  </a:cubicBezTo>
                  <a:cubicBezTo>
                    <a:pt x="104" y="15"/>
                    <a:pt x="104" y="16"/>
                    <a:pt x="103" y="19"/>
                  </a:cubicBezTo>
                  <a:cubicBezTo>
                    <a:pt x="102" y="20"/>
                    <a:pt x="101" y="21"/>
                    <a:pt x="99" y="22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6" y="28"/>
                    <a:pt x="93" y="29"/>
                    <a:pt x="91" y="30"/>
                  </a:cubicBezTo>
                  <a:cubicBezTo>
                    <a:pt x="87" y="33"/>
                    <a:pt x="85" y="39"/>
                    <a:pt x="81" y="42"/>
                  </a:cubicBezTo>
                  <a:cubicBezTo>
                    <a:pt x="85" y="42"/>
                    <a:pt x="88" y="41"/>
                    <a:pt x="91" y="42"/>
                  </a:cubicBezTo>
                  <a:cubicBezTo>
                    <a:pt x="95" y="43"/>
                    <a:pt x="96" y="47"/>
                    <a:pt x="98" y="51"/>
                  </a:cubicBezTo>
                  <a:cubicBezTo>
                    <a:pt x="99" y="53"/>
                    <a:pt x="101" y="55"/>
                    <a:pt x="101" y="56"/>
                  </a:cubicBezTo>
                  <a:cubicBezTo>
                    <a:pt x="101" y="58"/>
                    <a:pt x="99" y="61"/>
                    <a:pt x="99" y="62"/>
                  </a:cubicBezTo>
                  <a:cubicBezTo>
                    <a:pt x="96" y="66"/>
                    <a:pt x="91" y="66"/>
                    <a:pt x="87" y="68"/>
                  </a:cubicBezTo>
                  <a:cubicBezTo>
                    <a:pt x="89" y="72"/>
                    <a:pt x="90" y="77"/>
                    <a:pt x="93" y="79"/>
                  </a:cubicBezTo>
                  <a:cubicBezTo>
                    <a:pt x="99" y="80"/>
                    <a:pt x="106" y="79"/>
                    <a:pt x="113" y="80"/>
                  </a:cubicBezTo>
                  <a:cubicBezTo>
                    <a:pt x="114" y="82"/>
                    <a:pt x="116" y="84"/>
                    <a:pt x="116" y="87"/>
                  </a:cubicBezTo>
                  <a:cubicBezTo>
                    <a:pt x="118" y="89"/>
                    <a:pt x="120" y="92"/>
                    <a:pt x="120" y="95"/>
                  </a:cubicBezTo>
                  <a:cubicBezTo>
                    <a:pt x="120" y="97"/>
                    <a:pt x="117" y="100"/>
                    <a:pt x="117" y="101"/>
                  </a:cubicBezTo>
                  <a:cubicBezTo>
                    <a:pt x="113" y="104"/>
                    <a:pt x="109" y="103"/>
                    <a:pt x="105" y="100"/>
                  </a:cubicBezTo>
                  <a:cubicBezTo>
                    <a:pt x="102" y="100"/>
                    <a:pt x="100" y="100"/>
                    <a:pt x="97" y="101"/>
                  </a:cubicBezTo>
                  <a:cubicBezTo>
                    <a:pt x="95" y="105"/>
                    <a:pt x="95" y="110"/>
                    <a:pt x="95" y="115"/>
                  </a:cubicBezTo>
                  <a:cubicBezTo>
                    <a:pt x="95" y="120"/>
                    <a:pt x="94" y="126"/>
                    <a:pt x="94" y="131"/>
                  </a:cubicBezTo>
                  <a:cubicBezTo>
                    <a:pt x="94" y="133"/>
                    <a:pt x="95" y="135"/>
                    <a:pt x="95" y="138"/>
                  </a:cubicBezTo>
                  <a:cubicBezTo>
                    <a:pt x="94" y="144"/>
                    <a:pt x="92" y="151"/>
                    <a:pt x="92" y="157"/>
                  </a:cubicBezTo>
                  <a:cubicBezTo>
                    <a:pt x="92" y="159"/>
                    <a:pt x="92" y="161"/>
                    <a:pt x="92" y="162"/>
                  </a:cubicBezTo>
                  <a:cubicBezTo>
                    <a:pt x="91" y="165"/>
                    <a:pt x="89" y="166"/>
                    <a:pt x="87" y="169"/>
                  </a:cubicBezTo>
                  <a:cubicBezTo>
                    <a:pt x="87" y="170"/>
                    <a:pt x="87" y="171"/>
                    <a:pt x="86" y="172"/>
                  </a:cubicBezTo>
                  <a:cubicBezTo>
                    <a:pt x="85" y="175"/>
                    <a:pt x="83" y="175"/>
                    <a:pt x="79" y="176"/>
                  </a:cubicBezTo>
                  <a:cubicBezTo>
                    <a:pt x="75" y="177"/>
                    <a:pt x="73" y="177"/>
                    <a:pt x="69" y="176"/>
                  </a:cubicBezTo>
                  <a:cubicBezTo>
                    <a:pt x="64" y="167"/>
                    <a:pt x="71" y="156"/>
                    <a:pt x="72" y="148"/>
                  </a:cubicBezTo>
                  <a:cubicBezTo>
                    <a:pt x="74" y="136"/>
                    <a:pt x="74" y="119"/>
                    <a:pt x="74" y="107"/>
                  </a:cubicBezTo>
                  <a:cubicBezTo>
                    <a:pt x="68" y="107"/>
                    <a:pt x="60" y="109"/>
                    <a:pt x="54" y="110"/>
                  </a:cubicBezTo>
                  <a:cubicBezTo>
                    <a:pt x="53" y="111"/>
                    <a:pt x="52" y="113"/>
                    <a:pt x="51" y="115"/>
                  </a:cubicBezTo>
                  <a:cubicBezTo>
                    <a:pt x="51" y="117"/>
                    <a:pt x="49" y="119"/>
                    <a:pt x="49" y="121"/>
                  </a:cubicBezTo>
                  <a:cubicBezTo>
                    <a:pt x="49" y="122"/>
                    <a:pt x="49" y="124"/>
                    <a:pt x="49" y="125"/>
                  </a:cubicBezTo>
                  <a:cubicBezTo>
                    <a:pt x="48" y="127"/>
                    <a:pt x="46" y="129"/>
                    <a:pt x="46" y="131"/>
                  </a:cubicBezTo>
                  <a:cubicBezTo>
                    <a:pt x="46" y="134"/>
                    <a:pt x="48" y="136"/>
                    <a:pt x="47" y="139"/>
                  </a:cubicBezTo>
                  <a:cubicBezTo>
                    <a:pt x="40" y="139"/>
                    <a:pt x="38" y="144"/>
                    <a:pt x="34" y="145"/>
                  </a:cubicBezTo>
                  <a:cubicBezTo>
                    <a:pt x="32" y="145"/>
                    <a:pt x="31" y="142"/>
                    <a:pt x="31" y="141"/>
                  </a:cubicBezTo>
                  <a:cubicBezTo>
                    <a:pt x="28" y="135"/>
                    <a:pt x="28" y="128"/>
                    <a:pt x="27" y="121"/>
                  </a:cubicBezTo>
                  <a:cubicBezTo>
                    <a:pt x="18" y="123"/>
                    <a:pt x="1" y="129"/>
                    <a:pt x="0" y="117"/>
                  </a:cubicBezTo>
                  <a:cubicBezTo>
                    <a:pt x="0" y="114"/>
                    <a:pt x="2" y="107"/>
                    <a:pt x="4" y="105"/>
                  </a:cubicBezTo>
                  <a:cubicBezTo>
                    <a:pt x="5" y="104"/>
                    <a:pt x="8" y="103"/>
                    <a:pt x="10" y="102"/>
                  </a:cubicBezTo>
                  <a:cubicBezTo>
                    <a:pt x="16" y="99"/>
                    <a:pt x="20" y="93"/>
                    <a:pt x="26" y="90"/>
                  </a:cubicBezTo>
                  <a:cubicBezTo>
                    <a:pt x="28" y="88"/>
                    <a:pt x="28" y="85"/>
                    <a:pt x="29" y="82"/>
                  </a:cubicBezTo>
                  <a:cubicBezTo>
                    <a:pt x="28" y="80"/>
                    <a:pt x="26" y="81"/>
                    <a:pt x="24" y="80"/>
                  </a:cubicBezTo>
                  <a:cubicBezTo>
                    <a:pt x="22" y="78"/>
                    <a:pt x="21" y="76"/>
                    <a:pt x="20" y="73"/>
                  </a:cubicBezTo>
                  <a:cubicBezTo>
                    <a:pt x="18" y="71"/>
                    <a:pt x="16" y="70"/>
                    <a:pt x="15" y="68"/>
                  </a:cubicBezTo>
                  <a:cubicBezTo>
                    <a:pt x="15" y="63"/>
                    <a:pt x="16" y="60"/>
                    <a:pt x="18" y="58"/>
                  </a:cubicBezTo>
                  <a:cubicBezTo>
                    <a:pt x="25" y="60"/>
                    <a:pt x="28" y="55"/>
                    <a:pt x="32" y="53"/>
                  </a:cubicBezTo>
                  <a:cubicBezTo>
                    <a:pt x="33" y="53"/>
                    <a:pt x="35" y="53"/>
                    <a:pt x="37" y="52"/>
                  </a:cubicBezTo>
                  <a:cubicBezTo>
                    <a:pt x="41" y="51"/>
                    <a:pt x="44" y="49"/>
                    <a:pt x="47" y="47"/>
                  </a:cubicBezTo>
                  <a:cubicBezTo>
                    <a:pt x="47" y="46"/>
                    <a:pt x="48" y="46"/>
                    <a:pt x="49" y="46"/>
                  </a:cubicBezTo>
                  <a:cubicBezTo>
                    <a:pt x="50" y="44"/>
                    <a:pt x="52" y="42"/>
                    <a:pt x="54" y="40"/>
                  </a:cubicBezTo>
                  <a:cubicBezTo>
                    <a:pt x="55" y="39"/>
                    <a:pt x="56" y="39"/>
                    <a:pt x="57" y="38"/>
                  </a:cubicBezTo>
                  <a:cubicBezTo>
                    <a:pt x="59" y="36"/>
                    <a:pt x="61" y="34"/>
                    <a:pt x="63" y="32"/>
                  </a:cubicBezTo>
                  <a:cubicBezTo>
                    <a:pt x="68" y="27"/>
                    <a:pt x="71" y="23"/>
                    <a:pt x="75" y="18"/>
                  </a:cubicBezTo>
                  <a:cubicBezTo>
                    <a:pt x="78" y="15"/>
                    <a:pt x="81" y="11"/>
                    <a:pt x="81" y="10"/>
                  </a:cubicBezTo>
                  <a:cubicBezTo>
                    <a:pt x="81" y="8"/>
                    <a:pt x="79" y="7"/>
                    <a:pt x="79" y="5"/>
                  </a:cubicBezTo>
                  <a:cubicBezTo>
                    <a:pt x="79" y="3"/>
                    <a:pt x="79" y="3"/>
                    <a:pt x="81" y="1"/>
                  </a:cubicBezTo>
                  <a:close/>
                  <a:moveTo>
                    <a:pt x="53" y="81"/>
                  </a:moveTo>
                  <a:cubicBezTo>
                    <a:pt x="53" y="82"/>
                    <a:pt x="52" y="85"/>
                    <a:pt x="53" y="87"/>
                  </a:cubicBezTo>
                  <a:cubicBezTo>
                    <a:pt x="59" y="85"/>
                    <a:pt x="67" y="84"/>
                    <a:pt x="73" y="82"/>
                  </a:cubicBezTo>
                  <a:cubicBezTo>
                    <a:pt x="73" y="79"/>
                    <a:pt x="74" y="77"/>
                    <a:pt x="73" y="74"/>
                  </a:cubicBezTo>
                  <a:cubicBezTo>
                    <a:pt x="66" y="74"/>
                    <a:pt x="56" y="76"/>
                    <a:pt x="53" y="81"/>
                  </a:cubicBezTo>
                  <a:close/>
                  <a:moveTo>
                    <a:pt x="27" y="93"/>
                  </a:moveTo>
                  <a:cubicBezTo>
                    <a:pt x="26" y="93"/>
                    <a:pt x="26" y="92"/>
                    <a:pt x="26" y="93"/>
                  </a:cubicBezTo>
                  <a:cubicBezTo>
                    <a:pt x="23" y="94"/>
                    <a:pt x="20" y="97"/>
                    <a:pt x="20" y="100"/>
                  </a:cubicBezTo>
                  <a:cubicBezTo>
                    <a:pt x="23" y="99"/>
                    <a:pt x="27" y="98"/>
                    <a:pt x="27" y="93"/>
                  </a:cubicBezTo>
                  <a:close/>
                  <a:moveTo>
                    <a:pt x="49" y="10"/>
                  </a:moveTo>
                  <a:cubicBezTo>
                    <a:pt x="42" y="13"/>
                    <a:pt x="35" y="15"/>
                    <a:pt x="29" y="18"/>
                  </a:cubicBezTo>
                  <a:cubicBezTo>
                    <a:pt x="26" y="21"/>
                    <a:pt x="18" y="26"/>
                    <a:pt x="21" y="32"/>
                  </a:cubicBezTo>
                  <a:cubicBezTo>
                    <a:pt x="21" y="32"/>
                    <a:pt x="23" y="35"/>
                    <a:pt x="25" y="36"/>
                  </a:cubicBezTo>
                  <a:cubicBezTo>
                    <a:pt x="27" y="39"/>
                    <a:pt x="30" y="41"/>
                    <a:pt x="33" y="43"/>
                  </a:cubicBezTo>
                  <a:cubicBezTo>
                    <a:pt x="37" y="45"/>
                    <a:pt x="40" y="45"/>
                    <a:pt x="45" y="44"/>
                  </a:cubicBezTo>
                  <a:cubicBezTo>
                    <a:pt x="46" y="39"/>
                    <a:pt x="49" y="36"/>
                    <a:pt x="50" y="31"/>
                  </a:cubicBezTo>
                  <a:cubicBezTo>
                    <a:pt x="46" y="28"/>
                    <a:pt x="48" y="23"/>
                    <a:pt x="51" y="20"/>
                  </a:cubicBezTo>
                  <a:cubicBezTo>
                    <a:pt x="51" y="19"/>
                    <a:pt x="49" y="19"/>
                    <a:pt x="49" y="18"/>
                  </a:cubicBezTo>
                  <a:cubicBezTo>
                    <a:pt x="51" y="15"/>
                    <a:pt x="56" y="16"/>
                    <a:pt x="57" y="12"/>
                  </a:cubicBezTo>
                  <a:cubicBezTo>
                    <a:pt x="55" y="12"/>
                    <a:pt x="53" y="14"/>
                    <a:pt x="52" y="13"/>
                  </a:cubicBezTo>
                  <a:cubicBezTo>
                    <a:pt x="53" y="11"/>
                    <a:pt x="57" y="11"/>
                    <a:pt x="58" y="9"/>
                  </a:cubicBezTo>
                  <a:cubicBezTo>
                    <a:pt x="55" y="7"/>
                    <a:pt x="52" y="9"/>
                    <a:pt x="4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22"/>
            <p:cNvSpPr>
              <a:spLocks noEditPoints="1"/>
            </p:cNvSpPr>
            <p:nvPr/>
          </p:nvSpPr>
          <p:spPr bwMode="auto">
            <a:xfrm>
              <a:off x="1484" y="2300"/>
              <a:ext cx="385" cy="399"/>
            </a:xfrm>
            <a:custGeom>
              <a:avLst/>
              <a:gdLst>
                <a:gd name="T0" fmla="*/ 149 w 163"/>
                <a:gd name="T1" fmla="*/ 157 h 167"/>
                <a:gd name="T2" fmla="*/ 113 w 163"/>
                <a:gd name="T3" fmla="*/ 165 h 167"/>
                <a:gd name="T4" fmla="*/ 85 w 163"/>
                <a:gd name="T5" fmla="*/ 161 h 167"/>
                <a:gd name="T6" fmla="*/ 68 w 163"/>
                <a:gd name="T7" fmla="*/ 157 h 167"/>
                <a:gd name="T8" fmla="*/ 52 w 163"/>
                <a:gd name="T9" fmla="*/ 158 h 167"/>
                <a:gd name="T10" fmla="*/ 39 w 163"/>
                <a:gd name="T11" fmla="*/ 160 h 167"/>
                <a:gd name="T12" fmla="*/ 14 w 163"/>
                <a:gd name="T13" fmla="*/ 156 h 167"/>
                <a:gd name="T14" fmla="*/ 3 w 163"/>
                <a:gd name="T15" fmla="*/ 141 h 167"/>
                <a:gd name="T16" fmla="*/ 28 w 163"/>
                <a:gd name="T17" fmla="*/ 129 h 167"/>
                <a:gd name="T18" fmla="*/ 20 w 163"/>
                <a:gd name="T19" fmla="*/ 118 h 167"/>
                <a:gd name="T20" fmla="*/ 13 w 163"/>
                <a:gd name="T21" fmla="*/ 93 h 167"/>
                <a:gd name="T22" fmla="*/ 7 w 163"/>
                <a:gd name="T23" fmla="*/ 78 h 167"/>
                <a:gd name="T24" fmla="*/ 26 w 163"/>
                <a:gd name="T25" fmla="*/ 76 h 167"/>
                <a:gd name="T26" fmla="*/ 27 w 163"/>
                <a:gd name="T27" fmla="*/ 85 h 167"/>
                <a:gd name="T28" fmla="*/ 32 w 163"/>
                <a:gd name="T29" fmla="*/ 106 h 167"/>
                <a:gd name="T30" fmla="*/ 48 w 163"/>
                <a:gd name="T31" fmla="*/ 84 h 167"/>
                <a:gd name="T32" fmla="*/ 48 w 163"/>
                <a:gd name="T33" fmla="*/ 68 h 167"/>
                <a:gd name="T34" fmla="*/ 51 w 163"/>
                <a:gd name="T35" fmla="*/ 52 h 167"/>
                <a:gd name="T36" fmla="*/ 61 w 163"/>
                <a:gd name="T37" fmla="*/ 25 h 167"/>
                <a:gd name="T38" fmla="*/ 86 w 163"/>
                <a:gd name="T39" fmla="*/ 41 h 167"/>
                <a:gd name="T40" fmla="*/ 85 w 163"/>
                <a:gd name="T41" fmla="*/ 20 h 167"/>
                <a:gd name="T42" fmla="*/ 81 w 163"/>
                <a:gd name="T43" fmla="*/ 9 h 167"/>
                <a:gd name="T44" fmla="*/ 103 w 163"/>
                <a:gd name="T45" fmla="*/ 14 h 167"/>
                <a:gd name="T46" fmla="*/ 103 w 163"/>
                <a:gd name="T47" fmla="*/ 32 h 167"/>
                <a:gd name="T48" fmla="*/ 109 w 163"/>
                <a:gd name="T49" fmla="*/ 43 h 167"/>
                <a:gd name="T50" fmla="*/ 107 w 163"/>
                <a:gd name="T51" fmla="*/ 54 h 167"/>
                <a:gd name="T52" fmla="*/ 107 w 163"/>
                <a:gd name="T53" fmla="*/ 66 h 167"/>
                <a:gd name="T54" fmla="*/ 121 w 163"/>
                <a:gd name="T55" fmla="*/ 82 h 167"/>
                <a:gd name="T56" fmla="*/ 121 w 163"/>
                <a:gd name="T57" fmla="*/ 90 h 167"/>
                <a:gd name="T58" fmla="*/ 123 w 163"/>
                <a:gd name="T59" fmla="*/ 94 h 167"/>
                <a:gd name="T60" fmla="*/ 108 w 163"/>
                <a:gd name="T61" fmla="*/ 99 h 167"/>
                <a:gd name="T62" fmla="*/ 105 w 163"/>
                <a:gd name="T63" fmla="*/ 131 h 167"/>
                <a:gd name="T64" fmla="*/ 137 w 163"/>
                <a:gd name="T65" fmla="*/ 133 h 167"/>
                <a:gd name="T66" fmla="*/ 163 w 163"/>
                <a:gd name="T67" fmla="*/ 134 h 167"/>
                <a:gd name="T68" fmla="*/ 83 w 163"/>
                <a:gd name="T69" fmla="*/ 71 h 167"/>
                <a:gd name="T70" fmla="*/ 75 w 163"/>
                <a:gd name="T71" fmla="*/ 84 h 167"/>
                <a:gd name="T72" fmla="*/ 88 w 163"/>
                <a:gd name="T73" fmla="*/ 78 h 167"/>
                <a:gd name="T74" fmla="*/ 88 w 163"/>
                <a:gd name="T75" fmla="*/ 69 h 167"/>
                <a:gd name="T76" fmla="*/ 70 w 163"/>
                <a:gd name="T77" fmla="*/ 86 h 167"/>
                <a:gd name="T78" fmla="*/ 73 w 163"/>
                <a:gd name="T79" fmla="*/ 79 h 167"/>
                <a:gd name="T80" fmla="*/ 39 w 163"/>
                <a:gd name="T81" fmla="*/ 104 h 167"/>
                <a:gd name="T82" fmla="*/ 46 w 163"/>
                <a:gd name="T83" fmla="*/ 95 h 167"/>
                <a:gd name="T84" fmla="*/ 82 w 163"/>
                <a:gd name="T85" fmla="*/ 107 h 167"/>
                <a:gd name="T86" fmla="*/ 75 w 163"/>
                <a:gd name="T87" fmla="*/ 110 h 167"/>
                <a:gd name="T88" fmla="*/ 88 w 163"/>
                <a:gd name="T89" fmla="*/ 129 h 167"/>
                <a:gd name="T90" fmla="*/ 89 w 163"/>
                <a:gd name="T91" fmla="*/ 118 h 167"/>
                <a:gd name="T92" fmla="*/ 89 w 163"/>
                <a:gd name="T93" fmla="*/ 112 h 167"/>
                <a:gd name="T94" fmla="*/ 82 w 163"/>
                <a:gd name="T95" fmla="*/ 107 h 167"/>
                <a:gd name="T96" fmla="*/ 49 w 163"/>
                <a:gd name="T97" fmla="*/ 131 h 167"/>
                <a:gd name="T98" fmla="*/ 54 w 163"/>
                <a:gd name="T99" fmla="*/ 119 h 167"/>
                <a:gd name="T100" fmla="*/ 34 w 163"/>
                <a:gd name="T101" fmla="*/ 51 h 167"/>
                <a:gd name="T102" fmla="*/ 23 w 163"/>
                <a:gd name="T103" fmla="*/ 37 h 167"/>
                <a:gd name="T104" fmla="*/ 8 w 163"/>
                <a:gd name="T105" fmla="*/ 41 h 167"/>
                <a:gd name="T106" fmla="*/ 0 w 163"/>
                <a:gd name="T107" fmla="*/ 53 h 167"/>
                <a:gd name="T108" fmla="*/ 8 w 163"/>
                <a:gd name="T109" fmla="*/ 63 h 167"/>
                <a:gd name="T110" fmla="*/ 28 w 163"/>
                <a:gd name="T111" fmla="*/ 61 h 167"/>
                <a:gd name="T112" fmla="*/ 34 w 163"/>
                <a:gd name="T113" fmla="*/ 5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7">
                  <a:moveTo>
                    <a:pt x="163" y="136"/>
                  </a:moveTo>
                  <a:cubicBezTo>
                    <a:pt x="159" y="150"/>
                    <a:pt x="153" y="154"/>
                    <a:pt x="149" y="157"/>
                  </a:cubicBezTo>
                  <a:cubicBezTo>
                    <a:pt x="145" y="161"/>
                    <a:pt x="142" y="162"/>
                    <a:pt x="137" y="165"/>
                  </a:cubicBezTo>
                  <a:cubicBezTo>
                    <a:pt x="130" y="167"/>
                    <a:pt x="122" y="167"/>
                    <a:pt x="113" y="165"/>
                  </a:cubicBezTo>
                  <a:cubicBezTo>
                    <a:pt x="109" y="164"/>
                    <a:pt x="104" y="162"/>
                    <a:pt x="99" y="161"/>
                  </a:cubicBezTo>
                  <a:cubicBezTo>
                    <a:pt x="95" y="160"/>
                    <a:pt x="89" y="160"/>
                    <a:pt x="85" y="161"/>
                  </a:cubicBezTo>
                  <a:cubicBezTo>
                    <a:pt x="83" y="161"/>
                    <a:pt x="81" y="162"/>
                    <a:pt x="80" y="161"/>
                  </a:cubicBezTo>
                  <a:cubicBezTo>
                    <a:pt x="76" y="161"/>
                    <a:pt x="72" y="157"/>
                    <a:pt x="68" y="157"/>
                  </a:cubicBezTo>
                  <a:cubicBezTo>
                    <a:pt x="67" y="157"/>
                    <a:pt x="66" y="158"/>
                    <a:pt x="64" y="158"/>
                  </a:cubicBezTo>
                  <a:cubicBezTo>
                    <a:pt x="60" y="158"/>
                    <a:pt x="56" y="157"/>
                    <a:pt x="52" y="158"/>
                  </a:cubicBezTo>
                  <a:cubicBezTo>
                    <a:pt x="50" y="158"/>
                    <a:pt x="47" y="160"/>
                    <a:pt x="44" y="160"/>
                  </a:cubicBezTo>
                  <a:cubicBezTo>
                    <a:pt x="42" y="160"/>
                    <a:pt x="41" y="160"/>
                    <a:pt x="39" y="160"/>
                  </a:cubicBezTo>
                  <a:cubicBezTo>
                    <a:pt x="36" y="161"/>
                    <a:pt x="33" y="162"/>
                    <a:pt x="30" y="161"/>
                  </a:cubicBezTo>
                  <a:cubicBezTo>
                    <a:pt x="24" y="161"/>
                    <a:pt x="20" y="157"/>
                    <a:pt x="14" y="156"/>
                  </a:cubicBezTo>
                  <a:cubicBezTo>
                    <a:pt x="11" y="155"/>
                    <a:pt x="10" y="152"/>
                    <a:pt x="7" y="150"/>
                  </a:cubicBezTo>
                  <a:cubicBezTo>
                    <a:pt x="6" y="147"/>
                    <a:pt x="3" y="145"/>
                    <a:pt x="3" y="141"/>
                  </a:cubicBezTo>
                  <a:cubicBezTo>
                    <a:pt x="4" y="136"/>
                    <a:pt x="9" y="136"/>
                    <a:pt x="14" y="135"/>
                  </a:cubicBezTo>
                  <a:cubicBezTo>
                    <a:pt x="19" y="133"/>
                    <a:pt x="24" y="130"/>
                    <a:pt x="28" y="129"/>
                  </a:cubicBezTo>
                  <a:cubicBezTo>
                    <a:pt x="28" y="126"/>
                    <a:pt x="25" y="125"/>
                    <a:pt x="24" y="124"/>
                  </a:cubicBezTo>
                  <a:cubicBezTo>
                    <a:pt x="22" y="122"/>
                    <a:pt x="21" y="120"/>
                    <a:pt x="20" y="118"/>
                  </a:cubicBezTo>
                  <a:cubicBezTo>
                    <a:pt x="18" y="116"/>
                    <a:pt x="16" y="114"/>
                    <a:pt x="15" y="112"/>
                  </a:cubicBezTo>
                  <a:cubicBezTo>
                    <a:pt x="12" y="106"/>
                    <a:pt x="13" y="100"/>
                    <a:pt x="13" y="93"/>
                  </a:cubicBezTo>
                  <a:cubicBezTo>
                    <a:pt x="10" y="94"/>
                    <a:pt x="10" y="97"/>
                    <a:pt x="6" y="96"/>
                  </a:cubicBezTo>
                  <a:cubicBezTo>
                    <a:pt x="0" y="94"/>
                    <a:pt x="4" y="81"/>
                    <a:pt x="7" y="78"/>
                  </a:cubicBezTo>
                  <a:cubicBezTo>
                    <a:pt x="8" y="76"/>
                    <a:pt x="17" y="71"/>
                    <a:pt x="21" y="72"/>
                  </a:cubicBezTo>
                  <a:cubicBezTo>
                    <a:pt x="22" y="72"/>
                    <a:pt x="26" y="76"/>
                    <a:pt x="26" y="76"/>
                  </a:cubicBezTo>
                  <a:cubicBezTo>
                    <a:pt x="27" y="77"/>
                    <a:pt x="28" y="82"/>
                    <a:pt x="28" y="82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7" y="89"/>
                    <a:pt x="27" y="98"/>
                    <a:pt x="28" y="101"/>
                  </a:cubicBezTo>
                  <a:cubicBezTo>
                    <a:pt x="29" y="104"/>
                    <a:pt x="31" y="104"/>
                    <a:pt x="32" y="106"/>
                  </a:cubicBezTo>
                  <a:cubicBezTo>
                    <a:pt x="36" y="104"/>
                    <a:pt x="37" y="99"/>
                    <a:pt x="40" y="95"/>
                  </a:cubicBezTo>
                  <a:cubicBezTo>
                    <a:pt x="43" y="91"/>
                    <a:pt x="48" y="88"/>
                    <a:pt x="48" y="84"/>
                  </a:cubicBezTo>
                  <a:cubicBezTo>
                    <a:pt x="49" y="82"/>
                    <a:pt x="48" y="80"/>
                    <a:pt x="48" y="77"/>
                  </a:cubicBezTo>
                  <a:cubicBezTo>
                    <a:pt x="49" y="74"/>
                    <a:pt x="49" y="71"/>
                    <a:pt x="48" y="68"/>
                  </a:cubicBezTo>
                  <a:cubicBezTo>
                    <a:pt x="48" y="66"/>
                    <a:pt x="45" y="65"/>
                    <a:pt x="44" y="62"/>
                  </a:cubicBezTo>
                  <a:cubicBezTo>
                    <a:pt x="44" y="58"/>
                    <a:pt x="49" y="55"/>
                    <a:pt x="51" y="52"/>
                  </a:cubicBezTo>
                  <a:cubicBezTo>
                    <a:pt x="52" y="49"/>
                    <a:pt x="53" y="45"/>
                    <a:pt x="53" y="41"/>
                  </a:cubicBezTo>
                  <a:cubicBezTo>
                    <a:pt x="55" y="34"/>
                    <a:pt x="56" y="28"/>
                    <a:pt x="61" y="25"/>
                  </a:cubicBezTo>
                  <a:cubicBezTo>
                    <a:pt x="66" y="30"/>
                    <a:pt x="72" y="36"/>
                    <a:pt x="74" y="44"/>
                  </a:cubicBezTo>
                  <a:cubicBezTo>
                    <a:pt x="78" y="43"/>
                    <a:pt x="83" y="42"/>
                    <a:pt x="86" y="41"/>
                  </a:cubicBezTo>
                  <a:cubicBezTo>
                    <a:pt x="85" y="35"/>
                    <a:pt x="86" y="29"/>
                    <a:pt x="86" y="23"/>
                  </a:cubicBezTo>
                  <a:cubicBezTo>
                    <a:pt x="86" y="22"/>
                    <a:pt x="85" y="21"/>
                    <a:pt x="85" y="20"/>
                  </a:cubicBezTo>
                  <a:cubicBezTo>
                    <a:pt x="85" y="19"/>
                    <a:pt x="85" y="17"/>
                    <a:pt x="85" y="17"/>
                  </a:cubicBezTo>
                  <a:cubicBezTo>
                    <a:pt x="85" y="13"/>
                    <a:pt x="82" y="11"/>
                    <a:pt x="81" y="9"/>
                  </a:cubicBezTo>
                  <a:cubicBezTo>
                    <a:pt x="80" y="1"/>
                    <a:pt x="91" y="0"/>
                    <a:pt x="95" y="3"/>
                  </a:cubicBezTo>
                  <a:cubicBezTo>
                    <a:pt x="97" y="4"/>
                    <a:pt x="103" y="12"/>
                    <a:pt x="103" y="14"/>
                  </a:cubicBezTo>
                  <a:cubicBezTo>
                    <a:pt x="104" y="18"/>
                    <a:pt x="102" y="21"/>
                    <a:pt x="101" y="23"/>
                  </a:cubicBezTo>
                  <a:cubicBezTo>
                    <a:pt x="101" y="27"/>
                    <a:pt x="102" y="29"/>
                    <a:pt x="103" y="32"/>
                  </a:cubicBezTo>
                  <a:cubicBezTo>
                    <a:pt x="103" y="34"/>
                    <a:pt x="102" y="36"/>
                    <a:pt x="103" y="38"/>
                  </a:cubicBezTo>
                  <a:cubicBezTo>
                    <a:pt x="105" y="39"/>
                    <a:pt x="107" y="41"/>
                    <a:pt x="109" y="43"/>
                  </a:cubicBezTo>
                  <a:cubicBezTo>
                    <a:pt x="109" y="45"/>
                    <a:pt x="108" y="47"/>
                    <a:pt x="108" y="49"/>
                  </a:cubicBezTo>
                  <a:cubicBezTo>
                    <a:pt x="108" y="50"/>
                    <a:pt x="107" y="54"/>
                    <a:pt x="107" y="54"/>
                  </a:cubicBezTo>
                  <a:cubicBezTo>
                    <a:pt x="107" y="55"/>
                    <a:pt x="106" y="59"/>
                    <a:pt x="106" y="61"/>
                  </a:cubicBezTo>
                  <a:cubicBezTo>
                    <a:pt x="105" y="63"/>
                    <a:pt x="106" y="64"/>
                    <a:pt x="107" y="66"/>
                  </a:cubicBezTo>
                  <a:cubicBezTo>
                    <a:pt x="107" y="69"/>
                    <a:pt x="106" y="71"/>
                    <a:pt x="106" y="74"/>
                  </a:cubicBezTo>
                  <a:cubicBezTo>
                    <a:pt x="113" y="71"/>
                    <a:pt x="123" y="74"/>
                    <a:pt x="121" y="82"/>
                  </a:cubicBezTo>
                  <a:cubicBezTo>
                    <a:pt x="121" y="84"/>
                    <a:pt x="124" y="84"/>
                    <a:pt x="125" y="86"/>
                  </a:cubicBezTo>
                  <a:cubicBezTo>
                    <a:pt x="124" y="87"/>
                    <a:pt x="123" y="89"/>
                    <a:pt x="121" y="90"/>
                  </a:cubicBezTo>
                  <a:cubicBezTo>
                    <a:pt x="122" y="91"/>
                    <a:pt x="123" y="92"/>
                    <a:pt x="122" y="93"/>
                  </a:cubicBezTo>
                  <a:cubicBezTo>
                    <a:pt x="122" y="94"/>
                    <a:pt x="123" y="93"/>
                    <a:pt x="123" y="94"/>
                  </a:cubicBezTo>
                  <a:cubicBezTo>
                    <a:pt x="120" y="98"/>
                    <a:pt x="115" y="96"/>
                    <a:pt x="112" y="99"/>
                  </a:cubicBezTo>
                  <a:cubicBezTo>
                    <a:pt x="110" y="100"/>
                    <a:pt x="109" y="98"/>
                    <a:pt x="108" y="99"/>
                  </a:cubicBezTo>
                  <a:cubicBezTo>
                    <a:pt x="105" y="104"/>
                    <a:pt x="107" y="113"/>
                    <a:pt x="106" y="120"/>
                  </a:cubicBezTo>
                  <a:cubicBezTo>
                    <a:pt x="106" y="124"/>
                    <a:pt x="105" y="128"/>
                    <a:pt x="105" y="131"/>
                  </a:cubicBezTo>
                  <a:cubicBezTo>
                    <a:pt x="110" y="133"/>
                    <a:pt x="117" y="135"/>
                    <a:pt x="124" y="135"/>
                  </a:cubicBezTo>
                  <a:cubicBezTo>
                    <a:pt x="127" y="134"/>
                    <a:pt x="133" y="133"/>
                    <a:pt x="137" y="133"/>
                  </a:cubicBezTo>
                  <a:cubicBezTo>
                    <a:pt x="146" y="133"/>
                    <a:pt x="156" y="130"/>
                    <a:pt x="161" y="131"/>
                  </a:cubicBezTo>
                  <a:cubicBezTo>
                    <a:pt x="162" y="131"/>
                    <a:pt x="163" y="133"/>
                    <a:pt x="163" y="134"/>
                  </a:cubicBezTo>
                  <a:cubicBezTo>
                    <a:pt x="163" y="134"/>
                    <a:pt x="163" y="135"/>
                    <a:pt x="163" y="136"/>
                  </a:cubicBezTo>
                  <a:close/>
                  <a:moveTo>
                    <a:pt x="83" y="71"/>
                  </a:moveTo>
                  <a:cubicBezTo>
                    <a:pt x="81" y="74"/>
                    <a:pt x="78" y="75"/>
                    <a:pt x="76" y="77"/>
                  </a:cubicBezTo>
                  <a:cubicBezTo>
                    <a:pt x="75" y="79"/>
                    <a:pt x="75" y="81"/>
                    <a:pt x="75" y="84"/>
                  </a:cubicBezTo>
                  <a:cubicBezTo>
                    <a:pt x="76" y="84"/>
                    <a:pt x="77" y="84"/>
                    <a:pt x="79" y="84"/>
                  </a:cubicBezTo>
                  <a:cubicBezTo>
                    <a:pt x="81" y="81"/>
                    <a:pt x="86" y="81"/>
                    <a:pt x="88" y="78"/>
                  </a:cubicBezTo>
                  <a:cubicBezTo>
                    <a:pt x="88" y="75"/>
                    <a:pt x="89" y="73"/>
                    <a:pt x="89" y="70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70"/>
                    <a:pt x="85" y="71"/>
                    <a:pt x="83" y="71"/>
                  </a:cubicBezTo>
                  <a:close/>
                  <a:moveTo>
                    <a:pt x="70" y="86"/>
                  </a:moveTo>
                  <a:cubicBezTo>
                    <a:pt x="73" y="86"/>
                    <a:pt x="73" y="82"/>
                    <a:pt x="73" y="79"/>
                  </a:cubicBezTo>
                  <a:cubicBezTo>
                    <a:pt x="74" y="79"/>
                    <a:pt x="74" y="79"/>
                    <a:pt x="73" y="79"/>
                  </a:cubicBezTo>
                  <a:cubicBezTo>
                    <a:pt x="72" y="81"/>
                    <a:pt x="69" y="82"/>
                    <a:pt x="70" y="86"/>
                  </a:cubicBezTo>
                  <a:close/>
                  <a:moveTo>
                    <a:pt x="39" y="104"/>
                  </a:moveTo>
                  <a:cubicBezTo>
                    <a:pt x="41" y="103"/>
                    <a:pt x="42" y="103"/>
                    <a:pt x="43" y="102"/>
                  </a:cubicBezTo>
                  <a:cubicBezTo>
                    <a:pt x="42" y="98"/>
                    <a:pt x="46" y="97"/>
                    <a:pt x="46" y="95"/>
                  </a:cubicBezTo>
                  <a:cubicBezTo>
                    <a:pt x="44" y="98"/>
                    <a:pt x="40" y="101"/>
                    <a:pt x="39" y="104"/>
                  </a:cubicBezTo>
                  <a:close/>
                  <a:moveTo>
                    <a:pt x="82" y="107"/>
                  </a:moveTo>
                  <a:cubicBezTo>
                    <a:pt x="82" y="108"/>
                    <a:pt x="82" y="109"/>
                    <a:pt x="81" y="110"/>
                  </a:cubicBezTo>
                  <a:cubicBezTo>
                    <a:pt x="78" y="110"/>
                    <a:pt x="77" y="110"/>
                    <a:pt x="75" y="110"/>
                  </a:cubicBezTo>
                  <a:cubicBezTo>
                    <a:pt x="72" y="114"/>
                    <a:pt x="73" y="123"/>
                    <a:pt x="73" y="129"/>
                  </a:cubicBezTo>
                  <a:cubicBezTo>
                    <a:pt x="79" y="129"/>
                    <a:pt x="83" y="130"/>
                    <a:pt x="88" y="129"/>
                  </a:cubicBezTo>
                  <a:cubicBezTo>
                    <a:pt x="88" y="127"/>
                    <a:pt x="89" y="125"/>
                    <a:pt x="89" y="122"/>
                  </a:cubicBezTo>
                  <a:cubicBezTo>
                    <a:pt x="89" y="121"/>
                    <a:pt x="88" y="119"/>
                    <a:pt x="89" y="118"/>
                  </a:cubicBezTo>
                  <a:cubicBezTo>
                    <a:pt x="89" y="117"/>
                    <a:pt x="89" y="116"/>
                    <a:pt x="89" y="115"/>
                  </a:cubicBezTo>
                  <a:cubicBezTo>
                    <a:pt x="89" y="114"/>
                    <a:pt x="89" y="113"/>
                    <a:pt x="89" y="112"/>
                  </a:cubicBezTo>
                  <a:cubicBezTo>
                    <a:pt x="89" y="110"/>
                    <a:pt x="90" y="107"/>
                    <a:pt x="88" y="106"/>
                  </a:cubicBezTo>
                  <a:cubicBezTo>
                    <a:pt x="86" y="105"/>
                    <a:pt x="84" y="108"/>
                    <a:pt x="82" y="107"/>
                  </a:cubicBezTo>
                  <a:close/>
                  <a:moveTo>
                    <a:pt x="48" y="125"/>
                  </a:moveTo>
                  <a:cubicBezTo>
                    <a:pt x="50" y="127"/>
                    <a:pt x="48" y="129"/>
                    <a:pt x="49" y="131"/>
                  </a:cubicBezTo>
                  <a:cubicBezTo>
                    <a:pt x="52" y="131"/>
                    <a:pt x="54" y="131"/>
                    <a:pt x="57" y="131"/>
                  </a:cubicBezTo>
                  <a:cubicBezTo>
                    <a:pt x="56" y="127"/>
                    <a:pt x="56" y="122"/>
                    <a:pt x="54" y="119"/>
                  </a:cubicBezTo>
                  <a:cubicBezTo>
                    <a:pt x="50" y="119"/>
                    <a:pt x="50" y="123"/>
                    <a:pt x="48" y="125"/>
                  </a:cubicBezTo>
                  <a:close/>
                  <a:moveTo>
                    <a:pt x="34" y="51"/>
                  </a:moveTo>
                  <a:cubicBezTo>
                    <a:pt x="34" y="48"/>
                    <a:pt x="32" y="45"/>
                    <a:pt x="30" y="43"/>
                  </a:cubicBezTo>
                  <a:cubicBezTo>
                    <a:pt x="26" y="38"/>
                    <a:pt x="28" y="38"/>
                    <a:pt x="23" y="37"/>
                  </a:cubicBezTo>
                  <a:cubicBezTo>
                    <a:pt x="18" y="37"/>
                    <a:pt x="16" y="39"/>
                    <a:pt x="13" y="40"/>
                  </a:cubicBezTo>
                  <a:cubicBezTo>
                    <a:pt x="11" y="39"/>
                    <a:pt x="10" y="40"/>
                    <a:pt x="8" y="41"/>
                  </a:cubicBezTo>
                  <a:cubicBezTo>
                    <a:pt x="7" y="41"/>
                    <a:pt x="9" y="42"/>
                    <a:pt x="8" y="42"/>
                  </a:cubicBezTo>
                  <a:cubicBezTo>
                    <a:pt x="4" y="43"/>
                    <a:pt x="0" y="47"/>
                    <a:pt x="0" y="53"/>
                  </a:cubicBezTo>
                  <a:cubicBezTo>
                    <a:pt x="0" y="54"/>
                    <a:pt x="0" y="54"/>
                    <a:pt x="0" y="56"/>
                  </a:cubicBezTo>
                  <a:cubicBezTo>
                    <a:pt x="0" y="57"/>
                    <a:pt x="5" y="61"/>
                    <a:pt x="8" y="63"/>
                  </a:cubicBezTo>
                  <a:cubicBezTo>
                    <a:pt x="12" y="64"/>
                    <a:pt x="13" y="64"/>
                    <a:pt x="15" y="64"/>
                  </a:cubicBezTo>
                  <a:cubicBezTo>
                    <a:pt x="20" y="64"/>
                    <a:pt x="21" y="61"/>
                    <a:pt x="28" y="61"/>
                  </a:cubicBezTo>
                  <a:cubicBezTo>
                    <a:pt x="31" y="60"/>
                    <a:pt x="30" y="60"/>
                    <a:pt x="34" y="57"/>
                  </a:cubicBezTo>
                  <a:cubicBezTo>
                    <a:pt x="35" y="54"/>
                    <a:pt x="34" y="53"/>
                    <a:pt x="34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3"/>
            <p:cNvSpPr>
              <a:spLocks noEditPoints="1"/>
            </p:cNvSpPr>
            <p:nvPr/>
          </p:nvSpPr>
          <p:spPr bwMode="auto">
            <a:xfrm>
              <a:off x="691" y="2334"/>
              <a:ext cx="388" cy="353"/>
            </a:xfrm>
            <a:custGeom>
              <a:avLst/>
              <a:gdLst>
                <a:gd name="T0" fmla="*/ 147 w 164"/>
                <a:gd name="T1" fmla="*/ 58 h 148"/>
                <a:gd name="T2" fmla="*/ 154 w 164"/>
                <a:gd name="T3" fmla="*/ 73 h 148"/>
                <a:gd name="T4" fmla="*/ 161 w 164"/>
                <a:gd name="T5" fmla="*/ 91 h 148"/>
                <a:gd name="T6" fmla="*/ 153 w 164"/>
                <a:gd name="T7" fmla="*/ 128 h 148"/>
                <a:gd name="T8" fmla="*/ 131 w 164"/>
                <a:gd name="T9" fmla="*/ 138 h 148"/>
                <a:gd name="T10" fmla="*/ 92 w 164"/>
                <a:gd name="T11" fmla="*/ 120 h 148"/>
                <a:gd name="T12" fmla="*/ 89 w 164"/>
                <a:gd name="T13" fmla="*/ 114 h 148"/>
                <a:gd name="T14" fmla="*/ 82 w 164"/>
                <a:gd name="T15" fmla="*/ 97 h 148"/>
                <a:gd name="T16" fmla="*/ 89 w 164"/>
                <a:gd name="T17" fmla="*/ 68 h 148"/>
                <a:gd name="T18" fmla="*/ 76 w 164"/>
                <a:gd name="T19" fmla="*/ 75 h 148"/>
                <a:gd name="T20" fmla="*/ 73 w 164"/>
                <a:gd name="T21" fmla="*/ 95 h 148"/>
                <a:gd name="T22" fmla="*/ 72 w 164"/>
                <a:gd name="T23" fmla="*/ 123 h 148"/>
                <a:gd name="T24" fmla="*/ 71 w 164"/>
                <a:gd name="T25" fmla="*/ 139 h 148"/>
                <a:gd name="T26" fmla="*/ 54 w 164"/>
                <a:gd name="T27" fmla="*/ 144 h 148"/>
                <a:gd name="T28" fmla="*/ 36 w 164"/>
                <a:gd name="T29" fmla="*/ 126 h 148"/>
                <a:gd name="T30" fmla="*/ 36 w 164"/>
                <a:gd name="T31" fmla="*/ 134 h 148"/>
                <a:gd name="T32" fmla="*/ 32 w 164"/>
                <a:gd name="T33" fmla="*/ 144 h 148"/>
                <a:gd name="T34" fmla="*/ 20 w 164"/>
                <a:gd name="T35" fmla="*/ 137 h 148"/>
                <a:gd name="T36" fmla="*/ 20 w 164"/>
                <a:gd name="T37" fmla="*/ 100 h 148"/>
                <a:gd name="T38" fmla="*/ 13 w 164"/>
                <a:gd name="T39" fmla="*/ 85 h 148"/>
                <a:gd name="T40" fmla="*/ 19 w 164"/>
                <a:gd name="T41" fmla="*/ 28 h 148"/>
                <a:gd name="T42" fmla="*/ 28 w 164"/>
                <a:gd name="T43" fmla="*/ 14 h 148"/>
                <a:gd name="T44" fmla="*/ 52 w 164"/>
                <a:gd name="T45" fmla="*/ 4 h 148"/>
                <a:gd name="T46" fmla="*/ 40 w 164"/>
                <a:gd name="T47" fmla="*/ 39 h 148"/>
                <a:gd name="T48" fmla="*/ 34 w 164"/>
                <a:gd name="T49" fmla="*/ 48 h 148"/>
                <a:gd name="T50" fmla="*/ 67 w 164"/>
                <a:gd name="T51" fmla="*/ 31 h 148"/>
                <a:gd name="T52" fmla="*/ 57 w 164"/>
                <a:gd name="T53" fmla="*/ 53 h 148"/>
                <a:gd name="T54" fmla="*/ 70 w 164"/>
                <a:gd name="T55" fmla="*/ 69 h 148"/>
                <a:gd name="T56" fmla="*/ 90 w 164"/>
                <a:gd name="T57" fmla="*/ 40 h 148"/>
                <a:gd name="T58" fmla="*/ 100 w 164"/>
                <a:gd name="T59" fmla="*/ 8 h 148"/>
                <a:gd name="T60" fmla="*/ 113 w 164"/>
                <a:gd name="T61" fmla="*/ 13 h 148"/>
                <a:gd name="T62" fmla="*/ 115 w 164"/>
                <a:gd name="T63" fmla="*/ 23 h 148"/>
                <a:gd name="T64" fmla="*/ 122 w 164"/>
                <a:gd name="T65" fmla="*/ 30 h 148"/>
                <a:gd name="T66" fmla="*/ 120 w 164"/>
                <a:gd name="T67" fmla="*/ 51 h 148"/>
                <a:gd name="T68" fmla="*/ 131 w 164"/>
                <a:gd name="T69" fmla="*/ 61 h 148"/>
                <a:gd name="T70" fmla="*/ 134 w 164"/>
                <a:gd name="T71" fmla="*/ 75 h 148"/>
                <a:gd name="T72" fmla="*/ 119 w 164"/>
                <a:gd name="T73" fmla="*/ 85 h 148"/>
                <a:gd name="T74" fmla="*/ 110 w 164"/>
                <a:gd name="T75" fmla="*/ 99 h 148"/>
                <a:gd name="T76" fmla="*/ 115 w 164"/>
                <a:gd name="T77" fmla="*/ 112 h 148"/>
                <a:gd name="T78" fmla="*/ 136 w 164"/>
                <a:gd name="T79" fmla="*/ 108 h 148"/>
                <a:gd name="T80" fmla="*/ 141 w 164"/>
                <a:gd name="T81" fmla="*/ 63 h 148"/>
                <a:gd name="T82" fmla="*/ 145 w 164"/>
                <a:gd name="T83" fmla="*/ 71 h 148"/>
                <a:gd name="T84" fmla="*/ 148 w 164"/>
                <a:gd name="T85" fmla="*/ 66 h 148"/>
                <a:gd name="T86" fmla="*/ 117 w 164"/>
                <a:gd name="T87" fmla="*/ 65 h 148"/>
                <a:gd name="T88" fmla="*/ 118 w 164"/>
                <a:gd name="T89" fmla="*/ 50 h 148"/>
                <a:gd name="T90" fmla="*/ 43 w 164"/>
                <a:gd name="T91" fmla="*/ 83 h 148"/>
                <a:gd name="T92" fmla="*/ 53 w 164"/>
                <a:gd name="T93" fmla="*/ 73 h 148"/>
                <a:gd name="T94" fmla="*/ 27 w 164"/>
                <a:gd name="T95" fmla="*/ 77 h 148"/>
                <a:gd name="T96" fmla="*/ 27 w 164"/>
                <a:gd name="T97" fmla="*/ 77 h 148"/>
                <a:gd name="T98" fmla="*/ 37 w 164"/>
                <a:gd name="T99" fmla="*/ 108 h 148"/>
                <a:gd name="T100" fmla="*/ 46 w 164"/>
                <a:gd name="T101" fmla="*/ 93 h 148"/>
                <a:gd name="T102" fmla="*/ 43 w 164"/>
                <a:gd name="T103" fmla="*/ 121 h 148"/>
                <a:gd name="T104" fmla="*/ 54 w 164"/>
                <a:gd name="T105" fmla="*/ 10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48">
                  <a:moveTo>
                    <a:pt x="148" y="66"/>
                  </a:moveTo>
                  <a:cubicBezTo>
                    <a:pt x="149" y="63"/>
                    <a:pt x="147" y="61"/>
                    <a:pt x="147" y="58"/>
                  </a:cubicBezTo>
                  <a:cubicBezTo>
                    <a:pt x="149" y="58"/>
                    <a:pt x="148" y="61"/>
                    <a:pt x="149" y="62"/>
                  </a:cubicBezTo>
                  <a:cubicBezTo>
                    <a:pt x="152" y="64"/>
                    <a:pt x="152" y="69"/>
                    <a:pt x="154" y="73"/>
                  </a:cubicBezTo>
                  <a:cubicBezTo>
                    <a:pt x="154" y="74"/>
                    <a:pt x="155" y="75"/>
                    <a:pt x="156" y="76"/>
                  </a:cubicBezTo>
                  <a:cubicBezTo>
                    <a:pt x="158" y="81"/>
                    <a:pt x="157" y="87"/>
                    <a:pt x="161" y="91"/>
                  </a:cubicBezTo>
                  <a:cubicBezTo>
                    <a:pt x="163" y="101"/>
                    <a:pt x="164" y="114"/>
                    <a:pt x="160" y="122"/>
                  </a:cubicBezTo>
                  <a:cubicBezTo>
                    <a:pt x="157" y="123"/>
                    <a:pt x="153" y="124"/>
                    <a:pt x="153" y="128"/>
                  </a:cubicBezTo>
                  <a:cubicBezTo>
                    <a:pt x="150" y="129"/>
                    <a:pt x="141" y="132"/>
                    <a:pt x="139" y="133"/>
                  </a:cubicBezTo>
                  <a:cubicBezTo>
                    <a:pt x="136" y="134"/>
                    <a:pt x="134" y="137"/>
                    <a:pt x="131" y="138"/>
                  </a:cubicBezTo>
                  <a:cubicBezTo>
                    <a:pt x="124" y="140"/>
                    <a:pt x="118" y="135"/>
                    <a:pt x="110" y="136"/>
                  </a:cubicBezTo>
                  <a:cubicBezTo>
                    <a:pt x="103" y="132"/>
                    <a:pt x="96" y="128"/>
                    <a:pt x="92" y="120"/>
                  </a:cubicBezTo>
                  <a:cubicBezTo>
                    <a:pt x="91" y="119"/>
                    <a:pt x="91" y="118"/>
                    <a:pt x="91" y="117"/>
                  </a:cubicBezTo>
                  <a:cubicBezTo>
                    <a:pt x="90" y="116"/>
                    <a:pt x="89" y="115"/>
                    <a:pt x="89" y="114"/>
                  </a:cubicBezTo>
                  <a:cubicBezTo>
                    <a:pt x="88" y="108"/>
                    <a:pt x="90" y="102"/>
                    <a:pt x="88" y="96"/>
                  </a:cubicBezTo>
                  <a:cubicBezTo>
                    <a:pt x="86" y="96"/>
                    <a:pt x="85" y="98"/>
                    <a:pt x="82" y="97"/>
                  </a:cubicBezTo>
                  <a:cubicBezTo>
                    <a:pt x="78" y="97"/>
                    <a:pt x="76" y="88"/>
                    <a:pt x="78" y="85"/>
                  </a:cubicBezTo>
                  <a:cubicBezTo>
                    <a:pt x="81" y="80"/>
                    <a:pt x="88" y="73"/>
                    <a:pt x="89" y="68"/>
                  </a:cubicBezTo>
                  <a:cubicBezTo>
                    <a:pt x="90" y="65"/>
                    <a:pt x="89" y="63"/>
                    <a:pt x="90" y="60"/>
                  </a:cubicBezTo>
                  <a:cubicBezTo>
                    <a:pt x="82" y="62"/>
                    <a:pt x="80" y="70"/>
                    <a:pt x="76" y="75"/>
                  </a:cubicBezTo>
                  <a:cubicBezTo>
                    <a:pt x="77" y="81"/>
                    <a:pt x="72" y="84"/>
                    <a:pt x="72" y="91"/>
                  </a:cubicBezTo>
                  <a:cubicBezTo>
                    <a:pt x="72" y="93"/>
                    <a:pt x="73" y="94"/>
                    <a:pt x="73" y="95"/>
                  </a:cubicBezTo>
                  <a:cubicBezTo>
                    <a:pt x="74" y="103"/>
                    <a:pt x="72" y="111"/>
                    <a:pt x="72" y="118"/>
                  </a:cubicBezTo>
                  <a:cubicBezTo>
                    <a:pt x="72" y="120"/>
                    <a:pt x="72" y="121"/>
                    <a:pt x="72" y="123"/>
                  </a:cubicBezTo>
                  <a:cubicBezTo>
                    <a:pt x="72" y="124"/>
                    <a:pt x="72" y="125"/>
                    <a:pt x="72" y="126"/>
                  </a:cubicBezTo>
                  <a:cubicBezTo>
                    <a:pt x="71" y="131"/>
                    <a:pt x="72" y="135"/>
                    <a:pt x="71" y="139"/>
                  </a:cubicBezTo>
                  <a:cubicBezTo>
                    <a:pt x="70" y="142"/>
                    <a:pt x="67" y="146"/>
                    <a:pt x="66" y="146"/>
                  </a:cubicBezTo>
                  <a:cubicBezTo>
                    <a:pt x="62" y="148"/>
                    <a:pt x="58" y="145"/>
                    <a:pt x="54" y="144"/>
                  </a:cubicBezTo>
                  <a:cubicBezTo>
                    <a:pt x="49" y="137"/>
                    <a:pt x="43" y="130"/>
                    <a:pt x="37" y="123"/>
                  </a:cubicBezTo>
                  <a:cubicBezTo>
                    <a:pt x="37" y="124"/>
                    <a:pt x="36" y="125"/>
                    <a:pt x="36" y="126"/>
                  </a:cubicBezTo>
                  <a:cubicBezTo>
                    <a:pt x="36" y="128"/>
                    <a:pt x="37" y="129"/>
                    <a:pt x="37" y="130"/>
                  </a:cubicBezTo>
                  <a:cubicBezTo>
                    <a:pt x="37" y="131"/>
                    <a:pt x="36" y="133"/>
                    <a:pt x="36" y="134"/>
                  </a:cubicBezTo>
                  <a:cubicBezTo>
                    <a:pt x="36" y="135"/>
                    <a:pt x="37" y="137"/>
                    <a:pt x="37" y="138"/>
                  </a:cubicBezTo>
                  <a:cubicBezTo>
                    <a:pt x="36" y="141"/>
                    <a:pt x="34" y="142"/>
                    <a:pt x="32" y="144"/>
                  </a:cubicBezTo>
                  <a:cubicBezTo>
                    <a:pt x="29" y="144"/>
                    <a:pt x="28" y="141"/>
                    <a:pt x="23" y="142"/>
                  </a:cubicBezTo>
                  <a:cubicBezTo>
                    <a:pt x="23" y="141"/>
                    <a:pt x="21" y="140"/>
                    <a:pt x="20" y="137"/>
                  </a:cubicBezTo>
                  <a:cubicBezTo>
                    <a:pt x="19" y="135"/>
                    <a:pt x="20" y="131"/>
                    <a:pt x="19" y="128"/>
                  </a:cubicBezTo>
                  <a:cubicBezTo>
                    <a:pt x="19" y="119"/>
                    <a:pt x="19" y="108"/>
                    <a:pt x="20" y="100"/>
                  </a:cubicBezTo>
                  <a:cubicBezTo>
                    <a:pt x="21" y="94"/>
                    <a:pt x="24" y="89"/>
                    <a:pt x="24" y="84"/>
                  </a:cubicBezTo>
                  <a:cubicBezTo>
                    <a:pt x="21" y="83"/>
                    <a:pt x="18" y="86"/>
                    <a:pt x="13" y="85"/>
                  </a:cubicBezTo>
                  <a:cubicBezTo>
                    <a:pt x="0" y="76"/>
                    <a:pt x="10" y="50"/>
                    <a:pt x="14" y="38"/>
                  </a:cubicBezTo>
                  <a:cubicBezTo>
                    <a:pt x="15" y="35"/>
                    <a:pt x="17" y="31"/>
                    <a:pt x="19" y="28"/>
                  </a:cubicBezTo>
                  <a:cubicBezTo>
                    <a:pt x="20" y="25"/>
                    <a:pt x="21" y="23"/>
                    <a:pt x="23" y="21"/>
                  </a:cubicBezTo>
                  <a:cubicBezTo>
                    <a:pt x="25" y="19"/>
                    <a:pt x="26" y="16"/>
                    <a:pt x="28" y="14"/>
                  </a:cubicBezTo>
                  <a:cubicBezTo>
                    <a:pt x="32" y="10"/>
                    <a:pt x="37" y="5"/>
                    <a:pt x="42" y="1"/>
                  </a:cubicBezTo>
                  <a:cubicBezTo>
                    <a:pt x="47" y="0"/>
                    <a:pt x="49" y="1"/>
                    <a:pt x="52" y="4"/>
                  </a:cubicBezTo>
                  <a:cubicBezTo>
                    <a:pt x="55" y="8"/>
                    <a:pt x="60" y="16"/>
                    <a:pt x="55" y="20"/>
                  </a:cubicBezTo>
                  <a:cubicBezTo>
                    <a:pt x="54" y="31"/>
                    <a:pt x="46" y="34"/>
                    <a:pt x="40" y="39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36" y="42"/>
                    <a:pt x="36" y="46"/>
                    <a:pt x="34" y="48"/>
                  </a:cubicBezTo>
                  <a:cubicBezTo>
                    <a:pt x="40" y="45"/>
                    <a:pt x="47" y="39"/>
                    <a:pt x="55" y="35"/>
                  </a:cubicBezTo>
                  <a:cubicBezTo>
                    <a:pt x="59" y="33"/>
                    <a:pt x="62" y="30"/>
                    <a:pt x="67" y="31"/>
                  </a:cubicBezTo>
                  <a:cubicBezTo>
                    <a:pt x="66" y="33"/>
                    <a:pt x="65" y="35"/>
                    <a:pt x="66" y="38"/>
                  </a:cubicBezTo>
                  <a:cubicBezTo>
                    <a:pt x="62" y="42"/>
                    <a:pt x="60" y="48"/>
                    <a:pt x="57" y="53"/>
                  </a:cubicBezTo>
                  <a:cubicBezTo>
                    <a:pt x="57" y="56"/>
                    <a:pt x="61" y="56"/>
                    <a:pt x="63" y="57"/>
                  </a:cubicBezTo>
                  <a:cubicBezTo>
                    <a:pt x="67" y="59"/>
                    <a:pt x="69" y="64"/>
                    <a:pt x="70" y="69"/>
                  </a:cubicBezTo>
                  <a:cubicBezTo>
                    <a:pt x="77" y="65"/>
                    <a:pt x="76" y="55"/>
                    <a:pt x="80" y="49"/>
                  </a:cubicBezTo>
                  <a:cubicBezTo>
                    <a:pt x="83" y="45"/>
                    <a:pt x="87" y="44"/>
                    <a:pt x="90" y="40"/>
                  </a:cubicBezTo>
                  <a:cubicBezTo>
                    <a:pt x="90" y="33"/>
                    <a:pt x="92" y="21"/>
                    <a:pt x="94" y="16"/>
                  </a:cubicBezTo>
                  <a:cubicBezTo>
                    <a:pt x="96" y="12"/>
                    <a:pt x="97" y="10"/>
                    <a:pt x="100" y="8"/>
                  </a:cubicBezTo>
                  <a:cubicBezTo>
                    <a:pt x="101" y="9"/>
                    <a:pt x="104" y="9"/>
                    <a:pt x="104" y="10"/>
                  </a:cubicBezTo>
                  <a:cubicBezTo>
                    <a:pt x="108" y="8"/>
                    <a:pt x="109" y="12"/>
                    <a:pt x="113" y="13"/>
                  </a:cubicBezTo>
                  <a:cubicBezTo>
                    <a:pt x="113" y="15"/>
                    <a:pt x="114" y="15"/>
                    <a:pt x="115" y="17"/>
                  </a:cubicBezTo>
                  <a:cubicBezTo>
                    <a:pt x="115" y="19"/>
                    <a:pt x="114" y="21"/>
                    <a:pt x="115" y="23"/>
                  </a:cubicBezTo>
                  <a:cubicBezTo>
                    <a:pt x="115" y="26"/>
                    <a:pt x="118" y="27"/>
                    <a:pt x="117" y="29"/>
                  </a:cubicBezTo>
                  <a:cubicBezTo>
                    <a:pt x="119" y="29"/>
                    <a:pt x="120" y="30"/>
                    <a:pt x="122" y="30"/>
                  </a:cubicBezTo>
                  <a:cubicBezTo>
                    <a:pt x="124" y="35"/>
                    <a:pt x="125" y="38"/>
                    <a:pt x="125" y="44"/>
                  </a:cubicBezTo>
                  <a:cubicBezTo>
                    <a:pt x="124" y="46"/>
                    <a:pt x="119" y="47"/>
                    <a:pt x="120" y="51"/>
                  </a:cubicBezTo>
                  <a:cubicBezTo>
                    <a:pt x="121" y="52"/>
                    <a:pt x="121" y="50"/>
                    <a:pt x="122" y="50"/>
                  </a:cubicBezTo>
                  <a:cubicBezTo>
                    <a:pt x="123" y="56"/>
                    <a:pt x="127" y="58"/>
                    <a:pt x="131" y="61"/>
                  </a:cubicBezTo>
                  <a:cubicBezTo>
                    <a:pt x="129" y="63"/>
                    <a:pt x="133" y="63"/>
                    <a:pt x="130" y="65"/>
                  </a:cubicBezTo>
                  <a:cubicBezTo>
                    <a:pt x="132" y="68"/>
                    <a:pt x="135" y="69"/>
                    <a:pt x="134" y="75"/>
                  </a:cubicBezTo>
                  <a:cubicBezTo>
                    <a:pt x="132" y="77"/>
                    <a:pt x="129" y="78"/>
                    <a:pt x="128" y="81"/>
                  </a:cubicBezTo>
                  <a:cubicBezTo>
                    <a:pt x="124" y="82"/>
                    <a:pt x="122" y="84"/>
                    <a:pt x="119" y="85"/>
                  </a:cubicBezTo>
                  <a:cubicBezTo>
                    <a:pt x="116" y="86"/>
                    <a:pt x="113" y="87"/>
                    <a:pt x="110" y="88"/>
                  </a:cubicBezTo>
                  <a:cubicBezTo>
                    <a:pt x="110" y="92"/>
                    <a:pt x="109" y="95"/>
                    <a:pt x="110" y="99"/>
                  </a:cubicBezTo>
                  <a:cubicBezTo>
                    <a:pt x="110" y="99"/>
                    <a:pt x="111" y="106"/>
                    <a:pt x="112" y="108"/>
                  </a:cubicBezTo>
                  <a:cubicBezTo>
                    <a:pt x="113" y="110"/>
                    <a:pt x="114" y="111"/>
                    <a:pt x="115" y="112"/>
                  </a:cubicBezTo>
                  <a:cubicBezTo>
                    <a:pt x="120" y="113"/>
                    <a:pt x="127" y="112"/>
                    <a:pt x="132" y="110"/>
                  </a:cubicBezTo>
                  <a:cubicBezTo>
                    <a:pt x="134" y="110"/>
                    <a:pt x="135" y="109"/>
                    <a:pt x="136" y="108"/>
                  </a:cubicBezTo>
                  <a:cubicBezTo>
                    <a:pt x="141" y="106"/>
                    <a:pt x="143" y="106"/>
                    <a:pt x="144" y="100"/>
                  </a:cubicBezTo>
                  <a:cubicBezTo>
                    <a:pt x="146" y="88"/>
                    <a:pt x="142" y="74"/>
                    <a:pt x="141" y="63"/>
                  </a:cubicBezTo>
                  <a:cubicBezTo>
                    <a:pt x="143" y="64"/>
                    <a:pt x="143" y="67"/>
                    <a:pt x="144" y="69"/>
                  </a:cubicBezTo>
                  <a:cubicBezTo>
                    <a:pt x="144" y="70"/>
                    <a:pt x="145" y="70"/>
                    <a:pt x="145" y="71"/>
                  </a:cubicBezTo>
                  <a:cubicBezTo>
                    <a:pt x="146" y="64"/>
                    <a:pt x="143" y="57"/>
                    <a:pt x="142" y="49"/>
                  </a:cubicBezTo>
                  <a:cubicBezTo>
                    <a:pt x="145" y="54"/>
                    <a:pt x="146" y="61"/>
                    <a:pt x="148" y="66"/>
                  </a:cubicBezTo>
                  <a:close/>
                  <a:moveTo>
                    <a:pt x="110" y="67"/>
                  </a:moveTo>
                  <a:cubicBezTo>
                    <a:pt x="112" y="66"/>
                    <a:pt x="115" y="63"/>
                    <a:pt x="117" y="65"/>
                  </a:cubicBezTo>
                  <a:cubicBezTo>
                    <a:pt x="122" y="63"/>
                    <a:pt x="119" y="55"/>
                    <a:pt x="119" y="50"/>
                  </a:cubicBezTo>
                  <a:cubicBezTo>
                    <a:pt x="119" y="50"/>
                    <a:pt x="119" y="50"/>
                    <a:pt x="118" y="50"/>
                  </a:cubicBezTo>
                  <a:cubicBezTo>
                    <a:pt x="116" y="55"/>
                    <a:pt x="109" y="59"/>
                    <a:pt x="110" y="67"/>
                  </a:cubicBezTo>
                  <a:close/>
                  <a:moveTo>
                    <a:pt x="43" y="83"/>
                  </a:moveTo>
                  <a:cubicBezTo>
                    <a:pt x="47" y="82"/>
                    <a:pt x="49" y="80"/>
                    <a:pt x="53" y="79"/>
                  </a:cubicBezTo>
                  <a:cubicBezTo>
                    <a:pt x="54" y="77"/>
                    <a:pt x="54" y="75"/>
                    <a:pt x="53" y="73"/>
                  </a:cubicBezTo>
                  <a:cubicBezTo>
                    <a:pt x="50" y="77"/>
                    <a:pt x="46" y="79"/>
                    <a:pt x="43" y="83"/>
                  </a:cubicBezTo>
                  <a:close/>
                  <a:moveTo>
                    <a:pt x="27" y="77"/>
                  </a:moveTo>
                  <a:cubicBezTo>
                    <a:pt x="28" y="77"/>
                    <a:pt x="29" y="75"/>
                    <a:pt x="28" y="74"/>
                  </a:cubicBezTo>
                  <a:cubicBezTo>
                    <a:pt x="27" y="75"/>
                    <a:pt x="27" y="76"/>
                    <a:pt x="27" y="77"/>
                  </a:cubicBezTo>
                  <a:close/>
                  <a:moveTo>
                    <a:pt x="36" y="103"/>
                  </a:moveTo>
                  <a:cubicBezTo>
                    <a:pt x="36" y="105"/>
                    <a:pt x="36" y="107"/>
                    <a:pt x="37" y="108"/>
                  </a:cubicBezTo>
                  <a:cubicBezTo>
                    <a:pt x="40" y="103"/>
                    <a:pt x="44" y="99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3" y="96"/>
                    <a:pt x="40" y="99"/>
                    <a:pt x="36" y="103"/>
                  </a:cubicBezTo>
                  <a:close/>
                  <a:moveTo>
                    <a:pt x="43" y="121"/>
                  </a:moveTo>
                  <a:cubicBezTo>
                    <a:pt x="47" y="123"/>
                    <a:pt x="50" y="126"/>
                    <a:pt x="54" y="128"/>
                  </a:cubicBezTo>
                  <a:cubicBezTo>
                    <a:pt x="55" y="120"/>
                    <a:pt x="56" y="113"/>
                    <a:pt x="54" y="107"/>
                  </a:cubicBezTo>
                  <a:cubicBezTo>
                    <a:pt x="50" y="111"/>
                    <a:pt x="47" y="117"/>
                    <a:pt x="43" y="1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4"/>
            <p:cNvSpPr>
              <a:spLocks noEditPoints="1"/>
            </p:cNvSpPr>
            <p:nvPr/>
          </p:nvSpPr>
          <p:spPr bwMode="auto">
            <a:xfrm>
              <a:off x="279" y="2305"/>
              <a:ext cx="360" cy="387"/>
            </a:xfrm>
            <a:custGeom>
              <a:avLst/>
              <a:gdLst>
                <a:gd name="T0" fmla="*/ 0 w 152"/>
                <a:gd name="T1" fmla="*/ 126 h 162"/>
                <a:gd name="T2" fmla="*/ 7 w 152"/>
                <a:gd name="T3" fmla="*/ 130 h 162"/>
                <a:gd name="T4" fmla="*/ 29 w 152"/>
                <a:gd name="T5" fmla="*/ 124 h 162"/>
                <a:gd name="T6" fmla="*/ 49 w 152"/>
                <a:gd name="T7" fmla="*/ 158 h 162"/>
                <a:gd name="T8" fmla="*/ 48 w 152"/>
                <a:gd name="T9" fmla="*/ 103 h 162"/>
                <a:gd name="T10" fmla="*/ 55 w 152"/>
                <a:gd name="T11" fmla="*/ 73 h 162"/>
                <a:gd name="T12" fmla="*/ 51 w 152"/>
                <a:gd name="T13" fmla="*/ 58 h 162"/>
                <a:gd name="T14" fmla="*/ 52 w 152"/>
                <a:gd name="T15" fmla="*/ 30 h 162"/>
                <a:gd name="T16" fmla="*/ 29 w 152"/>
                <a:gd name="T17" fmla="*/ 42 h 162"/>
                <a:gd name="T18" fmla="*/ 12 w 152"/>
                <a:gd name="T19" fmla="*/ 67 h 162"/>
                <a:gd name="T20" fmla="*/ 21 w 152"/>
                <a:gd name="T21" fmla="*/ 78 h 162"/>
                <a:gd name="T22" fmla="*/ 28 w 152"/>
                <a:gd name="T23" fmla="*/ 81 h 162"/>
                <a:gd name="T24" fmla="*/ 39 w 152"/>
                <a:gd name="T25" fmla="*/ 71 h 162"/>
                <a:gd name="T26" fmla="*/ 20 w 152"/>
                <a:gd name="T27" fmla="*/ 100 h 162"/>
                <a:gd name="T28" fmla="*/ 0 w 152"/>
                <a:gd name="T29" fmla="*/ 123 h 162"/>
                <a:gd name="T30" fmla="*/ 58 w 152"/>
                <a:gd name="T31" fmla="*/ 117 h 162"/>
                <a:gd name="T32" fmla="*/ 72 w 152"/>
                <a:gd name="T33" fmla="*/ 126 h 162"/>
                <a:gd name="T34" fmla="*/ 52 w 152"/>
                <a:gd name="T35" fmla="*/ 150 h 162"/>
                <a:gd name="T36" fmla="*/ 59 w 152"/>
                <a:gd name="T37" fmla="*/ 158 h 162"/>
                <a:gd name="T38" fmla="*/ 65 w 152"/>
                <a:gd name="T39" fmla="*/ 159 h 162"/>
                <a:gd name="T40" fmla="*/ 82 w 152"/>
                <a:gd name="T41" fmla="*/ 143 h 162"/>
                <a:gd name="T42" fmla="*/ 98 w 152"/>
                <a:gd name="T43" fmla="*/ 155 h 162"/>
                <a:gd name="T44" fmla="*/ 140 w 152"/>
                <a:gd name="T45" fmla="*/ 151 h 162"/>
                <a:gd name="T46" fmla="*/ 120 w 152"/>
                <a:gd name="T47" fmla="*/ 121 h 162"/>
                <a:gd name="T48" fmla="*/ 143 w 152"/>
                <a:gd name="T49" fmla="*/ 117 h 162"/>
                <a:gd name="T50" fmla="*/ 140 w 152"/>
                <a:gd name="T51" fmla="*/ 100 h 162"/>
                <a:gd name="T52" fmla="*/ 112 w 152"/>
                <a:gd name="T53" fmla="*/ 106 h 162"/>
                <a:gd name="T54" fmla="*/ 118 w 152"/>
                <a:gd name="T55" fmla="*/ 92 h 162"/>
                <a:gd name="T56" fmla="*/ 128 w 152"/>
                <a:gd name="T57" fmla="*/ 74 h 162"/>
                <a:gd name="T58" fmla="*/ 120 w 152"/>
                <a:gd name="T59" fmla="*/ 52 h 162"/>
                <a:gd name="T60" fmla="*/ 106 w 152"/>
                <a:gd name="T61" fmla="*/ 54 h 162"/>
                <a:gd name="T62" fmla="*/ 107 w 152"/>
                <a:gd name="T63" fmla="*/ 43 h 162"/>
                <a:gd name="T64" fmla="*/ 116 w 152"/>
                <a:gd name="T65" fmla="*/ 39 h 162"/>
                <a:gd name="T66" fmla="*/ 110 w 152"/>
                <a:gd name="T67" fmla="*/ 24 h 162"/>
                <a:gd name="T68" fmla="*/ 100 w 152"/>
                <a:gd name="T69" fmla="*/ 10 h 162"/>
                <a:gd name="T70" fmla="*/ 87 w 152"/>
                <a:gd name="T71" fmla="*/ 14 h 162"/>
                <a:gd name="T72" fmla="*/ 83 w 152"/>
                <a:gd name="T73" fmla="*/ 31 h 162"/>
                <a:gd name="T74" fmla="*/ 71 w 152"/>
                <a:gd name="T75" fmla="*/ 49 h 162"/>
                <a:gd name="T76" fmla="*/ 67 w 152"/>
                <a:gd name="T77" fmla="*/ 68 h 162"/>
                <a:gd name="T78" fmla="*/ 69 w 152"/>
                <a:gd name="T79" fmla="*/ 96 h 162"/>
                <a:gd name="T80" fmla="*/ 62 w 152"/>
                <a:gd name="T81" fmla="*/ 116 h 162"/>
                <a:gd name="T82" fmla="*/ 107 w 152"/>
                <a:gd name="T83" fmla="*/ 72 h 162"/>
                <a:gd name="T84" fmla="*/ 88 w 152"/>
                <a:gd name="T85" fmla="*/ 73 h 162"/>
                <a:gd name="T86" fmla="*/ 96 w 152"/>
                <a:gd name="T87" fmla="*/ 70 h 162"/>
                <a:gd name="T88" fmla="*/ 96 w 152"/>
                <a:gd name="T89" fmla="*/ 125 h 162"/>
                <a:gd name="T90" fmla="*/ 111 w 152"/>
                <a:gd name="T91" fmla="*/ 140 h 162"/>
                <a:gd name="T92" fmla="*/ 113 w 152"/>
                <a:gd name="T93" fmla="*/ 129 h 162"/>
                <a:gd name="T94" fmla="*/ 96 w 152"/>
                <a:gd name="T95" fmla="*/ 125 h 162"/>
                <a:gd name="T96" fmla="*/ 77 w 152"/>
                <a:gd name="T97" fmla="*/ 79 h 162"/>
                <a:gd name="T98" fmla="*/ 81 w 152"/>
                <a:gd name="T99" fmla="*/ 83 h 162"/>
                <a:gd name="T100" fmla="*/ 72 w 152"/>
                <a:gd name="T101" fmla="*/ 7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62">
                  <a:moveTo>
                    <a:pt x="0" y="123"/>
                  </a:moveTo>
                  <a:cubicBezTo>
                    <a:pt x="0" y="124"/>
                    <a:pt x="0" y="125"/>
                    <a:pt x="0" y="126"/>
                  </a:cubicBezTo>
                  <a:moveTo>
                    <a:pt x="0" y="126"/>
                  </a:moveTo>
                  <a:cubicBezTo>
                    <a:pt x="1" y="129"/>
                    <a:pt x="5" y="128"/>
                    <a:pt x="7" y="130"/>
                  </a:cubicBezTo>
                  <a:cubicBezTo>
                    <a:pt x="9" y="131"/>
                    <a:pt x="8" y="133"/>
                    <a:pt x="10" y="134"/>
                  </a:cubicBezTo>
                  <a:cubicBezTo>
                    <a:pt x="18" y="139"/>
                    <a:pt x="24" y="126"/>
                    <a:pt x="29" y="124"/>
                  </a:cubicBezTo>
                  <a:cubicBezTo>
                    <a:pt x="30" y="132"/>
                    <a:pt x="30" y="156"/>
                    <a:pt x="37" y="160"/>
                  </a:cubicBezTo>
                  <a:cubicBezTo>
                    <a:pt x="40" y="162"/>
                    <a:pt x="47" y="160"/>
                    <a:pt x="49" y="158"/>
                  </a:cubicBezTo>
                  <a:cubicBezTo>
                    <a:pt x="54" y="155"/>
                    <a:pt x="50" y="146"/>
                    <a:pt x="50" y="140"/>
                  </a:cubicBezTo>
                  <a:cubicBezTo>
                    <a:pt x="49" y="128"/>
                    <a:pt x="49" y="116"/>
                    <a:pt x="48" y="103"/>
                  </a:cubicBezTo>
                  <a:cubicBezTo>
                    <a:pt x="48" y="95"/>
                    <a:pt x="50" y="92"/>
                    <a:pt x="52" y="88"/>
                  </a:cubicBezTo>
                  <a:cubicBezTo>
                    <a:pt x="54" y="84"/>
                    <a:pt x="55" y="79"/>
                    <a:pt x="55" y="73"/>
                  </a:cubicBezTo>
                  <a:cubicBezTo>
                    <a:pt x="55" y="71"/>
                    <a:pt x="54" y="67"/>
                    <a:pt x="53" y="64"/>
                  </a:cubicBezTo>
                  <a:cubicBezTo>
                    <a:pt x="53" y="62"/>
                    <a:pt x="50" y="59"/>
                    <a:pt x="51" y="58"/>
                  </a:cubicBezTo>
                  <a:cubicBezTo>
                    <a:pt x="51" y="56"/>
                    <a:pt x="54" y="56"/>
                    <a:pt x="55" y="54"/>
                  </a:cubicBezTo>
                  <a:cubicBezTo>
                    <a:pt x="59" y="48"/>
                    <a:pt x="57" y="36"/>
                    <a:pt x="52" y="30"/>
                  </a:cubicBezTo>
                  <a:cubicBezTo>
                    <a:pt x="50" y="27"/>
                    <a:pt x="45" y="24"/>
                    <a:pt x="40" y="28"/>
                  </a:cubicBezTo>
                  <a:cubicBezTo>
                    <a:pt x="36" y="31"/>
                    <a:pt x="33" y="37"/>
                    <a:pt x="29" y="42"/>
                  </a:cubicBezTo>
                  <a:cubicBezTo>
                    <a:pt x="27" y="45"/>
                    <a:pt x="25" y="47"/>
                    <a:pt x="23" y="50"/>
                  </a:cubicBezTo>
                  <a:cubicBezTo>
                    <a:pt x="19" y="56"/>
                    <a:pt x="14" y="62"/>
                    <a:pt x="12" y="67"/>
                  </a:cubicBezTo>
                  <a:cubicBezTo>
                    <a:pt x="10" y="74"/>
                    <a:pt x="14" y="72"/>
                    <a:pt x="18" y="74"/>
                  </a:cubicBezTo>
                  <a:cubicBezTo>
                    <a:pt x="19" y="75"/>
                    <a:pt x="20" y="77"/>
                    <a:pt x="21" y="78"/>
                  </a:cubicBezTo>
                  <a:cubicBezTo>
                    <a:pt x="22" y="78"/>
                    <a:pt x="23" y="78"/>
                    <a:pt x="25" y="78"/>
                  </a:cubicBezTo>
                  <a:cubicBezTo>
                    <a:pt x="26" y="79"/>
                    <a:pt x="26" y="81"/>
                    <a:pt x="28" y="81"/>
                  </a:cubicBezTo>
                  <a:cubicBezTo>
                    <a:pt x="28" y="81"/>
                    <a:pt x="32" y="79"/>
                    <a:pt x="33" y="79"/>
                  </a:cubicBezTo>
                  <a:cubicBezTo>
                    <a:pt x="36" y="77"/>
                    <a:pt x="37" y="73"/>
                    <a:pt x="39" y="71"/>
                  </a:cubicBezTo>
                  <a:cubicBezTo>
                    <a:pt x="35" y="79"/>
                    <a:pt x="31" y="87"/>
                    <a:pt x="25" y="94"/>
                  </a:cubicBezTo>
                  <a:cubicBezTo>
                    <a:pt x="24" y="96"/>
                    <a:pt x="21" y="98"/>
                    <a:pt x="20" y="100"/>
                  </a:cubicBezTo>
                  <a:cubicBezTo>
                    <a:pt x="19" y="101"/>
                    <a:pt x="19" y="103"/>
                    <a:pt x="18" y="104"/>
                  </a:cubicBezTo>
                  <a:cubicBezTo>
                    <a:pt x="13" y="110"/>
                    <a:pt x="4" y="114"/>
                    <a:pt x="0" y="123"/>
                  </a:cubicBezTo>
                  <a:moveTo>
                    <a:pt x="62" y="116"/>
                  </a:moveTo>
                  <a:cubicBezTo>
                    <a:pt x="61" y="116"/>
                    <a:pt x="59" y="116"/>
                    <a:pt x="58" y="117"/>
                  </a:cubicBezTo>
                  <a:cubicBezTo>
                    <a:pt x="56" y="119"/>
                    <a:pt x="54" y="124"/>
                    <a:pt x="56" y="127"/>
                  </a:cubicBezTo>
                  <a:cubicBezTo>
                    <a:pt x="60" y="132"/>
                    <a:pt x="67" y="125"/>
                    <a:pt x="72" y="126"/>
                  </a:cubicBezTo>
                  <a:cubicBezTo>
                    <a:pt x="68" y="131"/>
                    <a:pt x="63" y="136"/>
                    <a:pt x="59" y="141"/>
                  </a:cubicBezTo>
                  <a:cubicBezTo>
                    <a:pt x="56" y="144"/>
                    <a:pt x="52" y="147"/>
                    <a:pt x="52" y="150"/>
                  </a:cubicBezTo>
                  <a:cubicBezTo>
                    <a:pt x="52" y="152"/>
                    <a:pt x="54" y="158"/>
                    <a:pt x="54" y="158"/>
                  </a:cubicBezTo>
                  <a:cubicBezTo>
                    <a:pt x="55" y="159"/>
                    <a:pt x="57" y="158"/>
                    <a:pt x="59" y="158"/>
                  </a:cubicBezTo>
                  <a:cubicBezTo>
                    <a:pt x="61" y="158"/>
                    <a:pt x="60" y="159"/>
                    <a:pt x="62" y="159"/>
                  </a:cubicBezTo>
                  <a:cubicBezTo>
                    <a:pt x="63" y="159"/>
                    <a:pt x="64" y="159"/>
                    <a:pt x="65" y="159"/>
                  </a:cubicBezTo>
                  <a:cubicBezTo>
                    <a:pt x="68" y="158"/>
                    <a:pt x="76" y="149"/>
                    <a:pt x="78" y="147"/>
                  </a:cubicBezTo>
                  <a:cubicBezTo>
                    <a:pt x="80" y="145"/>
                    <a:pt x="80" y="143"/>
                    <a:pt x="82" y="143"/>
                  </a:cubicBezTo>
                  <a:cubicBezTo>
                    <a:pt x="83" y="143"/>
                    <a:pt x="85" y="147"/>
                    <a:pt x="87" y="148"/>
                  </a:cubicBezTo>
                  <a:cubicBezTo>
                    <a:pt x="89" y="150"/>
                    <a:pt x="94" y="153"/>
                    <a:pt x="98" y="155"/>
                  </a:cubicBezTo>
                  <a:cubicBezTo>
                    <a:pt x="108" y="159"/>
                    <a:pt x="124" y="162"/>
                    <a:pt x="135" y="156"/>
                  </a:cubicBezTo>
                  <a:cubicBezTo>
                    <a:pt x="136" y="155"/>
                    <a:pt x="139" y="152"/>
                    <a:pt x="140" y="151"/>
                  </a:cubicBezTo>
                  <a:cubicBezTo>
                    <a:pt x="144" y="143"/>
                    <a:pt x="138" y="138"/>
                    <a:pt x="135" y="134"/>
                  </a:cubicBezTo>
                  <a:cubicBezTo>
                    <a:pt x="130" y="128"/>
                    <a:pt x="126" y="124"/>
                    <a:pt x="120" y="121"/>
                  </a:cubicBezTo>
                  <a:cubicBezTo>
                    <a:pt x="121" y="117"/>
                    <a:pt x="121" y="113"/>
                    <a:pt x="124" y="110"/>
                  </a:cubicBezTo>
                  <a:cubicBezTo>
                    <a:pt x="133" y="104"/>
                    <a:pt x="137" y="116"/>
                    <a:pt x="143" y="117"/>
                  </a:cubicBezTo>
                  <a:cubicBezTo>
                    <a:pt x="148" y="117"/>
                    <a:pt x="152" y="112"/>
                    <a:pt x="151" y="108"/>
                  </a:cubicBezTo>
                  <a:cubicBezTo>
                    <a:pt x="150" y="103"/>
                    <a:pt x="145" y="100"/>
                    <a:pt x="140" y="100"/>
                  </a:cubicBezTo>
                  <a:cubicBezTo>
                    <a:pt x="135" y="99"/>
                    <a:pt x="130" y="103"/>
                    <a:pt x="126" y="104"/>
                  </a:cubicBezTo>
                  <a:cubicBezTo>
                    <a:pt x="122" y="105"/>
                    <a:pt x="116" y="104"/>
                    <a:pt x="112" y="106"/>
                  </a:cubicBezTo>
                  <a:cubicBezTo>
                    <a:pt x="113" y="102"/>
                    <a:pt x="117" y="101"/>
                    <a:pt x="118" y="97"/>
                  </a:cubicBezTo>
                  <a:cubicBezTo>
                    <a:pt x="119" y="95"/>
                    <a:pt x="118" y="94"/>
                    <a:pt x="118" y="92"/>
                  </a:cubicBezTo>
                  <a:cubicBezTo>
                    <a:pt x="119" y="89"/>
                    <a:pt x="122" y="87"/>
                    <a:pt x="124" y="85"/>
                  </a:cubicBezTo>
                  <a:cubicBezTo>
                    <a:pt x="125" y="83"/>
                    <a:pt x="126" y="78"/>
                    <a:pt x="128" y="74"/>
                  </a:cubicBezTo>
                  <a:cubicBezTo>
                    <a:pt x="130" y="70"/>
                    <a:pt x="133" y="66"/>
                    <a:pt x="133" y="61"/>
                  </a:cubicBezTo>
                  <a:cubicBezTo>
                    <a:pt x="132" y="58"/>
                    <a:pt x="124" y="52"/>
                    <a:pt x="120" y="52"/>
                  </a:cubicBezTo>
                  <a:cubicBezTo>
                    <a:pt x="119" y="52"/>
                    <a:pt x="118" y="53"/>
                    <a:pt x="117" y="53"/>
                  </a:cubicBezTo>
                  <a:cubicBezTo>
                    <a:pt x="114" y="54"/>
                    <a:pt x="108" y="55"/>
                    <a:pt x="106" y="54"/>
                  </a:cubicBezTo>
                  <a:cubicBezTo>
                    <a:pt x="104" y="54"/>
                    <a:pt x="102" y="48"/>
                    <a:pt x="102" y="48"/>
                  </a:cubicBezTo>
                  <a:cubicBezTo>
                    <a:pt x="102" y="46"/>
                    <a:pt x="104" y="44"/>
                    <a:pt x="107" y="43"/>
                  </a:cubicBezTo>
                  <a:cubicBezTo>
                    <a:pt x="108" y="43"/>
                    <a:pt x="110" y="43"/>
                    <a:pt x="111" y="43"/>
                  </a:cubicBezTo>
                  <a:cubicBezTo>
                    <a:pt x="113" y="42"/>
                    <a:pt x="116" y="40"/>
                    <a:pt x="116" y="39"/>
                  </a:cubicBezTo>
                  <a:cubicBezTo>
                    <a:pt x="117" y="39"/>
                    <a:pt x="116" y="37"/>
                    <a:pt x="116" y="36"/>
                  </a:cubicBezTo>
                  <a:cubicBezTo>
                    <a:pt x="116" y="28"/>
                    <a:pt x="114" y="25"/>
                    <a:pt x="110" y="24"/>
                  </a:cubicBezTo>
                  <a:cubicBezTo>
                    <a:pt x="107" y="23"/>
                    <a:pt x="102" y="24"/>
                    <a:pt x="101" y="23"/>
                  </a:cubicBezTo>
                  <a:cubicBezTo>
                    <a:pt x="100" y="22"/>
                    <a:pt x="100" y="11"/>
                    <a:pt x="100" y="10"/>
                  </a:cubicBezTo>
                  <a:cubicBezTo>
                    <a:pt x="98" y="4"/>
                    <a:pt x="83" y="0"/>
                    <a:pt x="84" y="9"/>
                  </a:cubicBezTo>
                  <a:cubicBezTo>
                    <a:pt x="84" y="11"/>
                    <a:pt x="87" y="12"/>
                    <a:pt x="87" y="14"/>
                  </a:cubicBezTo>
                  <a:cubicBezTo>
                    <a:pt x="87" y="16"/>
                    <a:pt x="85" y="18"/>
                    <a:pt x="85" y="20"/>
                  </a:cubicBezTo>
                  <a:cubicBezTo>
                    <a:pt x="84" y="25"/>
                    <a:pt x="84" y="30"/>
                    <a:pt x="83" y="31"/>
                  </a:cubicBezTo>
                  <a:cubicBezTo>
                    <a:pt x="81" y="33"/>
                    <a:pt x="72" y="37"/>
                    <a:pt x="69" y="40"/>
                  </a:cubicBezTo>
                  <a:cubicBezTo>
                    <a:pt x="67" y="43"/>
                    <a:pt x="69" y="47"/>
                    <a:pt x="71" y="49"/>
                  </a:cubicBezTo>
                  <a:cubicBezTo>
                    <a:pt x="74" y="51"/>
                    <a:pt x="81" y="51"/>
                    <a:pt x="80" y="57"/>
                  </a:cubicBezTo>
                  <a:cubicBezTo>
                    <a:pt x="79" y="61"/>
                    <a:pt x="70" y="65"/>
                    <a:pt x="67" y="68"/>
                  </a:cubicBezTo>
                  <a:cubicBezTo>
                    <a:pt x="64" y="70"/>
                    <a:pt x="61" y="74"/>
                    <a:pt x="61" y="77"/>
                  </a:cubicBezTo>
                  <a:cubicBezTo>
                    <a:pt x="60" y="86"/>
                    <a:pt x="66" y="92"/>
                    <a:pt x="69" y="96"/>
                  </a:cubicBezTo>
                  <a:cubicBezTo>
                    <a:pt x="71" y="101"/>
                    <a:pt x="72" y="106"/>
                    <a:pt x="80" y="102"/>
                  </a:cubicBezTo>
                  <a:cubicBezTo>
                    <a:pt x="77" y="105"/>
                    <a:pt x="68" y="113"/>
                    <a:pt x="62" y="116"/>
                  </a:cubicBezTo>
                  <a:close/>
                  <a:moveTo>
                    <a:pt x="114" y="64"/>
                  </a:moveTo>
                  <a:cubicBezTo>
                    <a:pt x="111" y="62"/>
                    <a:pt x="106" y="68"/>
                    <a:pt x="107" y="72"/>
                  </a:cubicBezTo>
                  <a:cubicBezTo>
                    <a:pt x="113" y="73"/>
                    <a:pt x="112" y="67"/>
                    <a:pt x="114" y="64"/>
                  </a:cubicBezTo>
                  <a:close/>
                  <a:moveTo>
                    <a:pt x="88" y="73"/>
                  </a:moveTo>
                  <a:cubicBezTo>
                    <a:pt x="87" y="75"/>
                    <a:pt x="90" y="79"/>
                    <a:pt x="89" y="80"/>
                  </a:cubicBezTo>
                  <a:cubicBezTo>
                    <a:pt x="94" y="80"/>
                    <a:pt x="96" y="76"/>
                    <a:pt x="96" y="70"/>
                  </a:cubicBezTo>
                  <a:cubicBezTo>
                    <a:pt x="93" y="71"/>
                    <a:pt x="88" y="71"/>
                    <a:pt x="88" y="73"/>
                  </a:cubicBezTo>
                  <a:close/>
                  <a:moveTo>
                    <a:pt x="96" y="125"/>
                  </a:moveTo>
                  <a:cubicBezTo>
                    <a:pt x="95" y="126"/>
                    <a:pt x="92" y="128"/>
                    <a:pt x="92" y="129"/>
                  </a:cubicBezTo>
                  <a:cubicBezTo>
                    <a:pt x="93" y="133"/>
                    <a:pt x="106" y="139"/>
                    <a:pt x="111" y="140"/>
                  </a:cubicBezTo>
                  <a:cubicBezTo>
                    <a:pt x="113" y="140"/>
                    <a:pt x="118" y="141"/>
                    <a:pt x="120" y="141"/>
                  </a:cubicBezTo>
                  <a:cubicBezTo>
                    <a:pt x="127" y="140"/>
                    <a:pt x="116" y="132"/>
                    <a:pt x="113" y="129"/>
                  </a:cubicBezTo>
                  <a:cubicBezTo>
                    <a:pt x="110" y="126"/>
                    <a:pt x="105" y="118"/>
                    <a:pt x="101" y="119"/>
                  </a:cubicBezTo>
                  <a:cubicBezTo>
                    <a:pt x="98" y="120"/>
                    <a:pt x="98" y="123"/>
                    <a:pt x="96" y="125"/>
                  </a:cubicBezTo>
                  <a:close/>
                  <a:moveTo>
                    <a:pt x="72" y="77"/>
                  </a:moveTo>
                  <a:cubicBezTo>
                    <a:pt x="72" y="77"/>
                    <a:pt x="76" y="79"/>
                    <a:pt x="77" y="79"/>
                  </a:cubicBezTo>
                  <a:cubicBezTo>
                    <a:pt x="78" y="79"/>
                    <a:pt x="79" y="78"/>
                    <a:pt x="80" y="79"/>
                  </a:cubicBezTo>
                  <a:cubicBezTo>
                    <a:pt x="81" y="81"/>
                    <a:pt x="81" y="82"/>
                    <a:pt x="81" y="83"/>
                  </a:cubicBezTo>
                  <a:cubicBezTo>
                    <a:pt x="80" y="83"/>
                    <a:pt x="78" y="85"/>
                    <a:pt x="77" y="85"/>
                  </a:cubicBezTo>
                  <a:cubicBezTo>
                    <a:pt x="76" y="84"/>
                    <a:pt x="73" y="80"/>
                    <a:pt x="72" y="79"/>
                  </a:cubicBezTo>
                  <a:cubicBezTo>
                    <a:pt x="72" y="79"/>
                    <a:pt x="71" y="77"/>
                    <a:pt x="72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5"/>
            <p:cNvSpPr/>
            <p:nvPr/>
          </p:nvSpPr>
          <p:spPr bwMode="auto">
            <a:xfrm>
              <a:off x="3623" y="2496"/>
              <a:ext cx="319" cy="105"/>
            </a:xfrm>
            <a:custGeom>
              <a:avLst/>
              <a:gdLst>
                <a:gd name="T0" fmla="*/ 114 w 135"/>
                <a:gd name="T1" fmla="*/ 37 h 44"/>
                <a:gd name="T2" fmla="*/ 110 w 135"/>
                <a:gd name="T3" fmla="*/ 33 h 44"/>
                <a:gd name="T4" fmla="*/ 92 w 135"/>
                <a:gd name="T5" fmla="*/ 32 h 44"/>
                <a:gd name="T6" fmla="*/ 79 w 135"/>
                <a:gd name="T7" fmla="*/ 33 h 44"/>
                <a:gd name="T8" fmla="*/ 65 w 135"/>
                <a:gd name="T9" fmla="*/ 34 h 44"/>
                <a:gd name="T10" fmla="*/ 49 w 135"/>
                <a:gd name="T11" fmla="*/ 37 h 44"/>
                <a:gd name="T12" fmla="*/ 45 w 135"/>
                <a:gd name="T13" fmla="*/ 38 h 44"/>
                <a:gd name="T14" fmla="*/ 38 w 135"/>
                <a:gd name="T15" fmla="*/ 40 h 44"/>
                <a:gd name="T16" fmla="*/ 19 w 135"/>
                <a:gd name="T17" fmla="*/ 37 h 44"/>
                <a:gd name="T18" fmla="*/ 13 w 135"/>
                <a:gd name="T19" fmla="*/ 31 h 44"/>
                <a:gd name="T20" fmla="*/ 4 w 135"/>
                <a:gd name="T21" fmla="*/ 12 h 44"/>
                <a:gd name="T22" fmla="*/ 13 w 135"/>
                <a:gd name="T23" fmla="*/ 4 h 44"/>
                <a:gd name="T24" fmla="*/ 19 w 135"/>
                <a:gd name="T25" fmla="*/ 3 h 44"/>
                <a:gd name="T26" fmla="*/ 53 w 135"/>
                <a:gd name="T27" fmla="*/ 1 h 44"/>
                <a:gd name="T28" fmla="*/ 75 w 135"/>
                <a:gd name="T29" fmla="*/ 0 h 44"/>
                <a:gd name="T30" fmla="*/ 106 w 135"/>
                <a:gd name="T31" fmla="*/ 2 h 44"/>
                <a:gd name="T32" fmla="*/ 112 w 135"/>
                <a:gd name="T33" fmla="*/ 3 h 44"/>
                <a:gd name="T34" fmla="*/ 122 w 135"/>
                <a:gd name="T35" fmla="*/ 3 h 44"/>
                <a:gd name="T36" fmla="*/ 130 w 135"/>
                <a:gd name="T37" fmla="*/ 13 h 44"/>
                <a:gd name="T38" fmla="*/ 134 w 135"/>
                <a:gd name="T39" fmla="*/ 31 h 44"/>
                <a:gd name="T40" fmla="*/ 130 w 135"/>
                <a:gd name="T41" fmla="*/ 38 h 44"/>
                <a:gd name="T42" fmla="*/ 127 w 135"/>
                <a:gd name="T43" fmla="*/ 40 h 44"/>
                <a:gd name="T44" fmla="*/ 125 w 135"/>
                <a:gd name="T45" fmla="*/ 43 h 44"/>
                <a:gd name="T46" fmla="*/ 114 w 135"/>
                <a:gd name="T4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44">
                  <a:moveTo>
                    <a:pt x="114" y="37"/>
                  </a:moveTo>
                  <a:cubicBezTo>
                    <a:pt x="112" y="35"/>
                    <a:pt x="113" y="33"/>
                    <a:pt x="110" y="33"/>
                  </a:cubicBezTo>
                  <a:cubicBezTo>
                    <a:pt x="108" y="32"/>
                    <a:pt x="93" y="32"/>
                    <a:pt x="92" y="32"/>
                  </a:cubicBezTo>
                  <a:cubicBezTo>
                    <a:pt x="88" y="32"/>
                    <a:pt x="84" y="33"/>
                    <a:pt x="79" y="33"/>
                  </a:cubicBezTo>
                  <a:cubicBezTo>
                    <a:pt x="75" y="33"/>
                    <a:pt x="70" y="34"/>
                    <a:pt x="65" y="34"/>
                  </a:cubicBezTo>
                  <a:cubicBezTo>
                    <a:pt x="61" y="35"/>
                    <a:pt x="51" y="37"/>
                    <a:pt x="49" y="37"/>
                  </a:cubicBezTo>
                  <a:cubicBezTo>
                    <a:pt x="48" y="37"/>
                    <a:pt x="46" y="37"/>
                    <a:pt x="45" y="38"/>
                  </a:cubicBezTo>
                  <a:cubicBezTo>
                    <a:pt x="42" y="39"/>
                    <a:pt x="41" y="41"/>
                    <a:pt x="38" y="40"/>
                  </a:cubicBezTo>
                  <a:cubicBezTo>
                    <a:pt x="35" y="40"/>
                    <a:pt x="22" y="39"/>
                    <a:pt x="19" y="37"/>
                  </a:cubicBezTo>
                  <a:cubicBezTo>
                    <a:pt x="17" y="35"/>
                    <a:pt x="14" y="33"/>
                    <a:pt x="13" y="31"/>
                  </a:cubicBezTo>
                  <a:cubicBezTo>
                    <a:pt x="8" y="27"/>
                    <a:pt x="0" y="21"/>
                    <a:pt x="4" y="12"/>
                  </a:cubicBezTo>
                  <a:cubicBezTo>
                    <a:pt x="5" y="10"/>
                    <a:pt x="11" y="5"/>
                    <a:pt x="13" y="4"/>
                  </a:cubicBezTo>
                  <a:cubicBezTo>
                    <a:pt x="15" y="4"/>
                    <a:pt x="17" y="4"/>
                    <a:pt x="19" y="3"/>
                  </a:cubicBezTo>
                  <a:cubicBezTo>
                    <a:pt x="30" y="2"/>
                    <a:pt x="41" y="2"/>
                    <a:pt x="53" y="1"/>
                  </a:cubicBezTo>
                  <a:cubicBezTo>
                    <a:pt x="60" y="1"/>
                    <a:pt x="68" y="0"/>
                    <a:pt x="75" y="0"/>
                  </a:cubicBezTo>
                  <a:cubicBezTo>
                    <a:pt x="85" y="0"/>
                    <a:pt x="95" y="1"/>
                    <a:pt x="106" y="2"/>
                  </a:cubicBezTo>
                  <a:cubicBezTo>
                    <a:pt x="108" y="2"/>
                    <a:pt x="110" y="3"/>
                    <a:pt x="112" y="3"/>
                  </a:cubicBezTo>
                  <a:cubicBezTo>
                    <a:pt x="115" y="3"/>
                    <a:pt x="119" y="2"/>
                    <a:pt x="122" y="3"/>
                  </a:cubicBezTo>
                  <a:cubicBezTo>
                    <a:pt x="124" y="3"/>
                    <a:pt x="129" y="11"/>
                    <a:pt x="130" y="13"/>
                  </a:cubicBezTo>
                  <a:cubicBezTo>
                    <a:pt x="133" y="18"/>
                    <a:pt x="135" y="23"/>
                    <a:pt x="134" y="31"/>
                  </a:cubicBezTo>
                  <a:cubicBezTo>
                    <a:pt x="133" y="34"/>
                    <a:pt x="132" y="36"/>
                    <a:pt x="130" y="38"/>
                  </a:cubicBezTo>
                  <a:cubicBezTo>
                    <a:pt x="129" y="40"/>
                    <a:pt x="128" y="40"/>
                    <a:pt x="127" y="40"/>
                  </a:cubicBezTo>
                  <a:cubicBezTo>
                    <a:pt x="126" y="42"/>
                    <a:pt x="126" y="43"/>
                    <a:pt x="125" y="43"/>
                  </a:cubicBezTo>
                  <a:cubicBezTo>
                    <a:pt x="120" y="44"/>
                    <a:pt x="117" y="39"/>
                    <a:pt x="114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6"/>
            <p:cNvSpPr>
              <a:spLocks noEditPoints="1"/>
            </p:cNvSpPr>
            <p:nvPr/>
          </p:nvSpPr>
          <p:spPr bwMode="auto">
            <a:xfrm>
              <a:off x="3201" y="2345"/>
              <a:ext cx="374" cy="364"/>
            </a:xfrm>
            <a:custGeom>
              <a:avLst/>
              <a:gdLst>
                <a:gd name="T0" fmla="*/ 151 w 158"/>
                <a:gd name="T1" fmla="*/ 75 h 152"/>
                <a:gd name="T2" fmla="*/ 137 w 158"/>
                <a:gd name="T3" fmla="*/ 80 h 152"/>
                <a:gd name="T4" fmla="*/ 128 w 158"/>
                <a:gd name="T5" fmla="*/ 76 h 152"/>
                <a:gd name="T6" fmla="*/ 82 w 158"/>
                <a:gd name="T7" fmla="*/ 43 h 152"/>
                <a:gd name="T8" fmla="*/ 69 w 158"/>
                <a:gd name="T9" fmla="*/ 31 h 152"/>
                <a:gd name="T10" fmla="*/ 41 w 158"/>
                <a:gd name="T11" fmla="*/ 71 h 152"/>
                <a:gd name="T12" fmla="*/ 12 w 158"/>
                <a:gd name="T13" fmla="*/ 79 h 152"/>
                <a:gd name="T14" fmla="*/ 0 w 158"/>
                <a:gd name="T15" fmla="*/ 68 h 152"/>
                <a:gd name="T16" fmla="*/ 8 w 158"/>
                <a:gd name="T17" fmla="*/ 61 h 152"/>
                <a:gd name="T18" fmla="*/ 33 w 158"/>
                <a:gd name="T19" fmla="*/ 46 h 152"/>
                <a:gd name="T20" fmla="*/ 66 w 158"/>
                <a:gd name="T21" fmla="*/ 2 h 152"/>
                <a:gd name="T22" fmla="*/ 83 w 158"/>
                <a:gd name="T23" fmla="*/ 4 h 152"/>
                <a:gd name="T24" fmla="*/ 93 w 158"/>
                <a:gd name="T25" fmla="*/ 22 h 152"/>
                <a:gd name="T26" fmla="*/ 105 w 158"/>
                <a:gd name="T27" fmla="*/ 33 h 152"/>
                <a:gd name="T28" fmla="*/ 156 w 158"/>
                <a:gd name="T29" fmla="*/ 76 h 152"/>
                <a:gd name="T30" fmla="*/ 73 w 158"/>
                <a:gd name="T31" fmla="*/ 146 h 152"/>
                <a:gd name="T32" fmla="*/ 93 w 158"/>
                <a:gd name="T33" fmla="*/ 143 h 152"/>
                <a:gd name="T34" fmla="*/ 104 w 158"/>
                <a:gd name="T35" fmla="*/ 117 h 152"/>
                <a:gd name="T36" fmla="*/ 99 w 158"/>
                <a:gd name="T37" fmla="*/ 95 h 152"/>
                <a:gd name="T38" fmla="*/ 82 w 158"/>
                <a:gd name="T39" fmla="*/ 94 h 152"/>
                <a:gd name="T40" fmla="*/ 69 w 158"/>
                <a:gd name="T41" fmla="*/ 96 h 152"/>
                <a:gd name="T42" fmla="*/ 61 w 158"/>
                <a:gd name="T43" fmla="*/ 89 h 152"/>
                <a:gd name="T44" fmla="*/ 78 w 158"/>
                <a:gd name="T45" fmla="*/ 86 h 152"/>
                <a:gd name="T46" fmla="*/ 98 w 158"/>
                <a:gd name="T47" fmla="*/ 77 h 152"/>
                <a:gd name="T48" fmla="*/ 95 w 158"/>
                <a:gd name="T49" fmla="*/ 59 h 152"/>
                <a:gd name="T50" fmla="*/ 71 w 158"/>
                <a:gd name="T51" fmla="*/ 59 h 152"/>
                <a:gd name="T52" fmla="*/ 46 w 158"/>
                <a:gd name="T53" fmla="*/ 64 h 152"/>
                <a:gd name="T54" fmla="*/ 48 w 158"/>
                <a:gd name="T55" fmla="*/ 81 h 152"/>
                <a:gd name="T56" fmla="*/ 31 w 158"/>
                <a:gd name="T57" fmla="*/ 109 h 152"/>
                <a:gd name="T58" fmla="*/ 44 w 158"/>
                <a:gd name="T59" fmla="*/ 143 h 152"/>
                <a:gd name="T60" fmla="*/ 53 w 158"/>
                <a:gd name="T61" fmla="*/ 152 h 152"/>
                <a:gd name="T62" fmla="*/ 84 w 158"/>
                <a:gd name="T63" fmla="*/ 113 h 152"/>
                <a:gd name="T64" fmla="*/ 54 w 158"/>
                <a:gd name="T65" fmla="*/ 124 h 152"/>
                <a:gd name="T66" fmla="*/ 60 w 158"/>
                <a:gd name="T67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152">
                  <a:moveTo>
                    <a:pt x="156" y="76"/>
                  </a:moveTo>
                  <a:cubicBezTo>
                    <a:pt x="154" y="77"/>
                    <a:pt x="153" y="75"/>
                    <a:pt x="151" y="75"/>
                  </a:cubicBezTo>
                  <a:cubicBezTo>
                    <a:pt x="148" y="77"/>
                    <a:pt x="146" y="81"/>
                    <a:pt x="142" y="82"/>
                  </a:cubicBezTo>
                  <a:cubicBezTo>
                    <a:pt x="141" y="81"/>
                    <a:pt x="139" y="81"/>
                    <a:pt x="137" y="80"/>
                  </a:cubicBezTo>
                  <a:cubicBezTo>
                    <a:pt x="136" y="79"/>
                    <a:pt x="136" y="78"/>
                    <a:pt x="135" y="78"/>
                  </a:cubicBezTo>
                  <a:cubicBezTo>
                    <a:pt x="133" y="77"/>
                    <a:pt x="131" y="77"/>
                    <a:pt x="128" y="76"/>
                  </a:cubicBezTo>
                  <a:cubicBezTo>
                    <a:pt x="124" y="75"/>
                    <a:pt x="116" y="73"/>
                    <a:pt x="113" y="71"/>
                  </a:cubicBezTo>
                  <a:cubicBezTo>
                    <a:pt x="105" y="67"/>
                    <a:pt x="85" y="48"/>
                    <a:pt x="82" y="43"/>
                  </a:cubicBezTo>
                  <a:cubicBezTo>
                    <a:pt x="81" y="42"/>
                    <a:pt x="81" y="41"/>
                    <a:pt x="80" y="40"/>
                  </a:cubicBezTo>
                  <a:cubicBezTo>
                    <a:pt x="77" y="37"/>
                    <a:pt x="73" y="34"/>
                    <a:pt x="69" y="31"/>
                  </a:cubicBezTo>
                  <a:cubicBezTo>
                    <a:pt x="63" y="43"/>
                    <a:pt x="55" y="53"/>
                    <a:pt x="46" y="62"/>
                  </a:cubicBezTo>
                  <a:cubicBezTo>
                    <a:pt x="45" y="64"/>
                    <a:pt x="44" y="69"/>
                    <a:pt x="41" y="71"/>
                  </a:cubicBezTo>
                  <a:cubicBezTo>
                    <a:pt x="39" y="72"/>
                    <a:pt x="36" y="72"/>
                    <a:pt x="33" y="72"/>
                  </a:cubicBezTo>
                  <a:cubicBezTo>
                    <a:pt x="26" y="74"/>
                    <a:pt x="19" y="81"/>
                    <a:pt x="12" y="79"/>
                  </a:cubicBezTo>
                  <a:cubicBezTo>
                    <a:pt x="9" y="79"/>
                    <a:pt x="7" y="76"/>
                    <a:pt x="5" y="73"/>
                  </a:cubicBezTo>
                  <a:cubicBezTo>
                    <a:pt x="3" y="71"/>
                    <a:pt x="1" y="70"/>
                    <a:pt x="0" y="68"/>
                  </a:cubicBezTo>
                  <a:cubicBezTo>
                    <a:pt x="0" y="65"/>
                    <a:pt x="3" y="62"/>
                    <a:pt x="5" y="61"/>
                  </a:cubicBezTo>
                  <a:cubicBezTo>
                    <a:pt x="6" y="61"/>
                    <a:pt x="7" y="60"/>
                    <a:pt x="8" y="61"/>
                  </a:cubicBezTo>
                  <a:cubicBezTo>
                    <a:pt x="12" y="59"/>
                    <a:pt x="15" y="57"/>
                    <a:pt x="19" y="56"/>
                  </a:cubicBezTo>
                  <a:cubicBezTo>
                    <a:pt x="23" y="52"/>
                    <a:pt x="28" y="50"/>
                    <a:pt x="33" y="46"/>
                  </a:cubicBezTo>
                  <a:cubicBezTo>
                    <a:pt x="44" y="38"/>
                    <a:pt x="50" y="24"/>
                    <a:pt x="60" y="15"/>
                  </a:cubicBezTo>
                  <a:cubicBezTo>
                    <a:pt x="62" y="9"/>
                    <a:pt x="62" y="4"/>
                    <a:pt x="66" y="2"/>
                  </a:cubicBezTo>
                  <a:cubicBezTo>
                    <a:pt x="68" y="1"/>
                    <a:pt x="75" y="0"/>
                    <a:pt x="79" y="2"/>
                  </a:cubicBezTo>
                  <a:cubicBezTo>
                    <a:pt x="80" y="2"/>
                    <a:pt x="82" y="3"/>
                    <a:pt x="83" y="4"/>
                  </a:cubicBezTo>
                  <a:cubicBezTo>
                    <a:pt x="85" y="6"/>
                    <a:pt x="84" y="9"/>
                    <a:pt x="85" y="13"/>
                  </a:cubicBezTo>
                  <a:cubicBezTo>
                    <a:pt x="86" y="16"/>
                    <a:pt x="90" y="19"/>
                    <a:pt x="93" y="22"/>
                  </a:cubicBezTo>
                  <a:cubicBezTo>
                    <a:pt x="95" y="24"/>
                    <a:pt x="97" y="25"/>
                    <a:pt x="99" y="27"/>
                  </a:cubicBezTo>
                  <a:cubicBezTo>
                    <a:pt x="101" y="29"/>
                    <a:pt x="103" y="32"/>
                    <a:pt x="105" y="33"/>
                  </a:cubicBezTo>
                  <a:cubicBezTo>
                    <a:pt x="107" y="36"/>
                    <a:pt x="142" y="55"/>
                    <a:pt x="155" y="65"/>
                  </a:cubicBezTo>
                  <a:cubicBezTo>
                    <a:pt x="155" y="69"/>
                    <a:pt x="158" y="72"/>
                    <a:pt x="156" y="76"/>
                  </a:cubicBezTo>
                  <a:close/>
                  <a:moveTo>
                    <a:pt x="58" y="151"/>
                  </a:moveTo>
                  <a:cubicBezTo>
                    <a:pt x="61" y="148"/>
                    <a:pt x="67" y="145"/>
                    <a:pt x="73" y="146"/>
                  </a:cubicBezTo>
                  <a:cubicBezTo>
                    <a:pt x="77" y="146"/>
                    <a:pt x="80" y="150"/>
                    <a:pt x="84" y="150"/>
                  </a:cubicBezTo>
                  <a:cubicBezTo>
                    <a:pt x="88" y="148"/>
                    <a:pt x="91" y="146"/>
                    <a:pt x="93" y="143"/>
                  </a:cubicBezTo>
                  <a:cubicBezTo>
                    <a:pt x="93" y="141"/>
                    <a:pt x="93" y="141"/>
                    <a:pt x="92" y="140"/>
                  </a:cubicBezTo>
                  <a:cubicBezTo>
                    <a:pt x="94" y="138"/>
                    <a:pt x="103" y="124"/>
                    <a:pt x="104" y="117"/>
                  </a:cubicBezTo>
                  <a:cubicBezTo>
                    <a:pt x="108" y="115"/>
                    <a:pt x="110" y="112"/>
                    <a:pt x="108" y="107"/>
                  </a:cubicBezTo>
                  <a:cubicBezTo>
                    <a:pt x="108" y="105"/>
                    <a:pt x="103" y="97"/>
                    <a:pt x="99" y="95"/>
                  </a:cubicBezTo>
                  <a:cubicBezTo>
                    <a:pt x="96" y="94"/>
                    <a:pt x="92" y="92"/>
                    <a:pt x="91" y="92"/>
                  </a:cubicBezTo>
                  <a:cubicBezTo>
                    <a:pt x="88" y="91"/>
                    <a:pt x="85" y="93"/>
                    <a:pt x="82" y="94"/>
                  </a:cubicBezTo>
                  <a:cubicBezTo>
                    <a:pt x="81" y="94"/>
                    <a:pt x="79" y="94"/>
                    <a:pt x="78" y="94"/>
                  </a:cubicBezTo>
                  <a:cubicBezTo>
                    <a:pt x="75" y="94"/>
                    <a:pt x="72" y="96"/>
                    <a:pt x="69" y="96"/>
                  </a:cubicBezTo>
                  <a:cubicBezTo>
                    <a:pt x="62" y="98"/>
                    <a:pt x="55" y="100"/>
                    <a:pt x="48" y="99"/>
                  </a:cubicBezTo>
                  <a:cubicBezTo>
                    <a:pt x="51" y="94"/>
                    <a:pt x="55" y="90"/>
                    <a:pt x="61" y="89"/>
                  </a:cubicBezTo>
                  <a:cubicBezTo>
                    <a:pt x="65" y="89"/>
                    <a:pt x="70" y="91"/>
                    <a:pt x="73" y="89"/>
                  </a:cubicBezTo>
                  <a:cubicBezTo>
                    <a:pt x="76" y="89"/>
                    <a:pt x="77" y="87"/>
                    <a:pt x="78" y="86"/>
                  </a:cubicBezTo>
                  <a:cubicBezTo>
                    <a:pt x="80" y="85"/>
                    <a:pt x="82" y="84"/>
                    <a:pt x="84" y="83"/>
                  </a:cubicBezTo>
                  <a:cubicBezTo>
                    <a:pt x="88" y="80"/>
                    <a:pt x="93" y="79"/>
                    <a:pt x="98" y="77"/>
                  </a:cubicBezTo>
                  <a:cubicBezTo>
                    <a:pt x="100" y="75"/>
                    <a:pt x="100" y="71"/>
                    <a:pt x="100" y="68"/>
                  </a:cubicBezTo>
                  <a:cubicBezTo>
                    <a:pt x="101" y="63"/>
                    <a:pt x="98" y="61"/>
                    <a:pt x="95" y="59"/>
                  </a:cubicBezTo>
                  <a:cubicBezTo>
                    <a:pt x="91" y="59"/>
                    <a:pt x="85" y="57"/>
                    <a:pt x="79" y="58"/>
                  </a:cubicBezTo>
                  <a:cubicBezTo>
                    <a:pt x="76" y="58"/>
                    <a:pt x="74" y="59"/>
                    <a:pt x="71" y="59"/>
                  </a:cubicBezTo>
                  <a:cubicBezTo>
                    <a:pt x="67" y="59"/>
                    <a:pt x="62" y="59"/>
                    <a:pt x="57" y="61"/>
                  </a:cubicBezTo>
                  <a:cubicBezTo>
                    <a:pt x="53" y="62"/>
                    <a:pt x="48" y="63"/>
                    <a:pt x="46" y="64"/>
                  </a:cubicBezTo>
                  <a:cubicBezTo>
                    <a:pt x="43" y="66"/>
                    <a:pt x="41" y="74"/>
                    <a:pt x="44" y="79"/>
                  </a:cubicBezTo>
                  <a:cubicBezTo>
                    <a:pt x="45" y="80"/>
                    <a:pt x="47" y="80"/>
                    <a:pt x="48" y="81"/>
                  </a:cubicBezTo>
                  <a:cubicBezTo>
                    <a:pt x="42" y="86"/>
                    <a:pt x="38" y="93"/>
                    <a:pt x="33" y="99"/>
                  </a:cubicBezTo>
                  <a:cubicBezTo>
                    <a:pt x="33" y="102"/>
                    <a:pt x="31" y="104"/>
                    <a:pt x="31" y="109"/>
                  </a:cubicBezTo>
                  <a:cubicBezTo>
                    <a:pt x="31" y="112"/>
                    <a:pt x="33" y="117"/>
                    <a:pt x="34" y="121"/>
                  </a:cubicBezTo>
                  <a:cubicBezTo>
                    <a:pt x="36" y="129"/>
                    <a:pt x="40" y="137"/>
                    <a:pt x="44" y="143"/>
                  </a:cubicBezTo>
                  <a:cubicBezTo>
                    <a:pt x="45" y="146"/>
                    <a:pt x="46" y="149"/>
                    <a:pt x="48" y="151"/>
                  </a:cubicBezTo>
                  <a:cubicBezTo>
                    <a:pt x="49" y="151"/>
                    <a:pt x="50" y="151"/>
                    <a:pt x="53" y="152"/>
                  </a:cubicBezTo>
                  <a:cubicBezTo>
                    <a:pt x="56" y="152"/>
                    <a:pt x="57" y="152"/>
                    <a:pt x="58" y="151"/>
                  </a:cubicBezTo>
                  <a:close/>
                  <a:moveTo>
                    <a:pt x="84" y="113"/>
                  </a:moveTo>
                  <a:cubicBezTo>
                    <a:pt x="81" y="118"/>
                    <a:pt x="78" y="122"/>
                    <a:pt x="73" y="125"/>
                  </a:cubicBezTo>
                  <a:cubicBezTo>
                    <a:pt x="68" y="123"/>
                    <a:pt x="60" y="126"/>
                    <a:pt x="54" y="124"/>
                  </a:cubicBezTo>
                  <a:cubicBezTo>
                    <a:pt x="54" y="124"/>
                    <a:pt x="54" y="124"/>
                    <a:pt x="54" y="123"/>
                  </a:cubicBezTo>
                  <a:cubicBezTo>
                    <a:pt x="53" y="120"/>
                    <a:pt x="57" y="120"/>
                    <a:pt x="60" y="119"/>
                  </a:cubicBezTo>
                  <a:cubicBezTo>
                    <a:pt x="67" y="117"/>
                    <a:pt x="75" y="114"/>
                    <a:pt x="84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7"/>
            <p:cNvSpPr>
              <a:spLocks noEditPoints="1"/>
            </p:cNvSpPr>
            <p:nvPr/>
          </p:nvSpPr>
          <p:spPr bwMode="auto">
            <a:xfrm>
              <a:off x="2764" y="2362"/>
              <a:ext cx="383" cy="332"/>
            </a:xfrm>
            <a:custGeom>
              <a:avLst/>
              <a:gdLst>
                <a:gd name="T0" fmla="*/ 63 w 162"/>
                <a:gd name="T1" fmla="*/ 43 h 139"/>
                <a:gd name="T2" fmla="*/ 63 w 162"/>
                <a:gd name="T3" fmla="*/ 61 h 139"/>
                <a:gd name="T4" fmla="*/ 59 w 162"/>
                <a:gd name="T5" fmla="*/ 86 h 139"/>
                <a:gd name="T6" fmla="*/ 58 w 162"/>
                <a:gd name="T7" fmla="*/ 127 h 139"/>
                <a:gd name="T8" fmla="*/ 39 w 162"/>
                <a:gd name="T9" fmla="*/ 127 h 139"/>
                <a:gd name="T10" fmla="*/ 14 w 162"/>
                <a:gd name="T11" fmla="*/ 109 h 139"/>
                <a:gd name="T12" fmla="*/ 6 w 162"/>
                <a:gd name="T13" fmla="*/ 104 h 139"/>
                <a:gd name="T14" fmla="*/ 13 w 162"/>
                <a:gd name="T15" fmla="*/ 88 h 139"/>
                <a:gd name="T16" fmla="*/ 22 w 162"/>
                <a:gd name="T17" fmla="*/ 81 h 139"/>
                <a:gd name="T18" fmla="*/ 28 w 162"/>
                <a:gd name="T19" fmla="*/ 74 h 139"/>
                <a:gd name="T20" fmla="*/ 50 w 162"/>
                <a:gd name="T21" fmla="*/ 48 h 139"/>
                <a:gd name="T22" fmla="*/ 51 w 162"/>
                <a:gd name="T23" fmla="*/ 44 h 139"/>
                <a:gd name="T24" fmla="*/ 35 w 162"/>
                <a:gd name="T25" fmla="*/ 51 h 139"/>
                <a:gd name="T26" fmla="*/ 26 w 162"/>
                <a:gd name="T27" fmla="*/ 36 h 139"/>
                <a:gd name="T28" fmla="*/ 41 w 162"/>
                <a:gd name="T29" fmla="*/ 15 h 139"/>
                <a:gd name="T30" fmla="*/ 62 w 162"/>
                <a:gd name="T31" fmla="*/ 1 h 139"/>
                <a:gd name="T32" fmla="*/ 68 w 162"/>
                <a:gd name="T33" fmla="*/ 25 h 139"/>
                <a:gd name="T34" fmla="*/ 110 w 162"/>
                <a:gd name="T35" fmla="*/ 12 h 139"/>
                <a:gd name="T36" fmla="*/ 101 w 162"/>
                <a:gd name="T37" fmla="*/ 28 h 139"/>
                <a:gd name="T38" fmla="*/ 124 w 162"/>
                <a:gd name="T39" fmla="*/ 31 h 139"/>
                <a:gd name="T40" fmla="*/ 137 w 162"/>
                <a:gd name="T41" fmla="*/ 18 h 139"/>
                <a:gd name="T42" fmla="*/ 110 w 162"/>
                <a:gd name="T43" fmla="*/ 12 h 139"/>
                <a:gd name="T44" fmla="*/ 161 w 162"/>
                <a:gd name="T45" fmla="*/ 51 h 139"/>
                <a:gd name="T46" fmla="*/ 162 w 162"/>
                <a:gd name="T47" fmla="*/ 46 h 139"/>
                <a:gd name="T48" fmla="*/ 148 w 162"/>
                <a:gd name="T49" fmla="*/ 36 h 139"/>
                <a:gd name="T50" fmla="*/ 112 w 162"/>
                <a:gd name="T51" fmla="*/ 42 h 139"/>
                <a:gd name="T52" fmla="*/ 86 w 162"/>
                <a:gd name="T53" fmla="*/ 46 h 139"/>
                <a:gd name="T54" fmla="*/ 73 w 162"/>
                <a:gd name="T55" fmla="*/ 57 h 139"/>
                <a:gd name="T56" fmla="*/ 87 w 162"/>
                <a:gd name="T57" fmla="*/ 72 h 139"/>
                <a:gd name="T58" fmla="*/ 110 w 162"/>
                <a:gd name="T59" fmla="*/ 63 h 139"/>
                <a:gd name="T60" fmla="*/ 114 w 162"/>
                <a:gd name="T61" fmla="*/ 88 h 139"/>
                <a:gd name="T62" fmla="*/ 77 w 162"/>
                <a:gd name="T63" fmla="*/ 109 h 139"/>
                <a:gd name="T64" fmla="*/ 76 w 162"/>
                <a:gd name="T65" fmla="*/ 113 h 139"/>
                <a:gd name="T66" fmla="*/ 96 w 162"/>
                <a:gd name="T67" fmla="*/ 132 h 139"/>
                <a:gd name="T68" fmla="*/ 122 w 162"/>
                <a:gd name="T69" fmla="*/ 138 h 139"/>
                <a:gd name="T70" fmla="*/ 134 w 162"/>
                <a:gd name="T71" fmla="*/ 118 h 139"/>
                <a:gd name="T72" fmla="*/ 135 w 162"/>
                <a:gd name="T73" fmla="*/ 107 h 139"/>
                <a:gd name="T74" fmla="*/ 135 w 162"/>
                <a:gd name="T75" fmla="*/ 73 h 139"/>
                <a:gd name="T76" fmla="*/ 138 w 162"/>
                <a:gd name="T77" fmla="*/ 58 h 139"/>
                <a:gd name="T78" fmla="*/ 155 w 162"/>
                <a:gd name="T79" fmla="*/ 5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39">
                  <a:moveTo>
                    <a:pt x="59" y="35"/>
                  </a:moveTo>
                  <a:cubicBezTo>
                    <a:pt x="61" y="37"/>
                    <a:pt x="62" y="40"/>
                    <a:pt x="63" y="43"/>
                  </a:cubicBezTo>
                  <a:cubicBezTo>
                    <a:pt x="64" y="44"/>
                    <a:pt x="64" y="45"/>
                    <a:pt x="64" y="47"/>
                  </a:cubicBezTo>
                  <a:cubicBezTo>
                    <a:pt x="63" y="51"/>
                    <a:pt x="65" y="56"/>
                    <a:pt x="63" y="61"/>
                  </a:cubicBezTo>
                  <a:cubicBezTo>
                    <a:pt x="63" y="62"/>
                    <a:pt x="60" y="71"/>
                    <a:pt x="58" y="72"/>
                  </a:cubicBezTo>
                  <a:cubicBezTo>
                    <a:pt x="57" y="76"/>
                    <a:pt x="59" y="81"/>
                    <a:pt x="59" y="86"/>
                  </a:cubicBezTo>
                  <a:cubicBezTo>
                    <a:pt x="59" y="93"/>
                    <a:pt x="56" y="105"/>
                    <a:pt x="56" y="113"/>
                  </a:cubicBezTo>
                  <a:cubicBezTo>
                    <a:pt x="57" y="118"/>
                    <a:pt x="59" y="124"/>
                    <a:pt x="58" y="127"/>
                  </a:cubicBezTo>
                  <a:cubicBezTo>
                    <a:pt x="57" y="131"/>
                    <a:pt x="53" y="131"/>
                    <a:pt x="51" y="133"/>
                  </a:cubicBezTo>
                  <a:cubicBezTo>
                    <a:pt x="45" y="133"/>
                    <a:pt x="42" y="129"/>
                    <a:pt x="39" y="127"/>
                  </a:cubicBezTo>
                  <a:cubicBezTo>
                    <a:pt x="35" y="120"/>
                    <a:pt x="35" y="110"/>
                    <a:pt x="35" y="100"/>
                  </a:cubicBezTo>
                  <a:cubicBezTo>
                    <a:pt x="28" y="103"/>
                    <a:pt x="22" y="107"/>
                    <a:pt x="14" y="109"/>
                  </a:cubicBezTo>
                  <a:cubicBezTo>
                    <a:pt x="13" y="109"/>
                    <a:pt x="12" y="108"/>
                    <a:pt x="11" y="107"/>
                  </a:cubicBezTo>
                  <a:cubicBezTo>
                    <a:pt x="10" y="107"/>
                    <a:pt x="6" y="105"/>
                    <a:pt x="6" y="104"/>
                  </a:cubicBezTo>
                  <a:cubicBezTo>
                    <a:pt x="4" y="103"/>
                    <a:pt x="1" y="103"/>
                    <a:pt x="1" y="101"/>
                  </a:cubicBezTo>
                  <a:cubicBezTo>
                    <a:pt x="0" y="96"/>
                    <a:pt x="9" y="91"/>
                    <a:pt x="13" y="88"/>
                  </a:cubicBezTo>
                  <a:cubicBezTo>
                    <a:pt x="14" y="88"/>
                    <a:pt x="14" y="87"/>
                    <a:pt x="15" y="86"/>
                  </a:cubicBezTo>
                  <a:cubicBezTo>
                    <a:pt x="18" y="84"/>
                    <a:pt x="20" y="83"/>
                    <a:pt x="22" y="81"/>
                  </a:cubicBezTo>
                  <a:cubicBezTo>
                    <a:pt x="23" y="79"/>
                    <a:pt x="24" y="78"/>
                    <a:pt x="25" y="77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30" y="72"/>
                    <a:pt x="30" y="71"/>
                    <a:pt x="31" y="70"/>
                  </a:cubicBezTo>
                  <a:cubicBezTo>
                    <a:pt x="37" y="62"/>
                    <a:pt x="44" y="55"/>
                    <a:pt x="50" y="48"/>
                  </a:cubicBezTo>
                  <a:cubicBezTo>
                    <a:pt x="51" y="47"/>
                    <a:pt x="53" y="47"/>
                    <a:pt x="53" y="45"/>
                  </a:cubicBezTo>
                  <a:cubicBezTo>
                    <a:pt x="53" y="44"/>
                    <a:pt x="51" y="45"/>
                    <a:pt x="51" y="44"/>
                  </a:cubicBezTo>
                  <a:cubicBezTo>
                    <a:pt x="48" y="45"/>
                    <a:pt x="46" y="50"/>
                    <a:pt x="45" y="51"/>
                  </a:cubicBezTo>
                  <a:cubicBezTo>
                    <a:pt x="45" y="51"/>
                    <a:pt x="38" y="51"/>
                    <a:pt x="35" y="51"/>
                  </a:cubicBezTo>
                  <a:cubicBezTo>
                    <a:pt x="33" y="50"/>
                    <a:pt x="31" y="50"/>
                    <a:pt x="29" y="49"/>
                  </a:cubicBezTo>
                  <a:cubicBezTo>
                    <a:pt x="27" y="46"/>
                    <a:pt x="25" y="42"/>
                    <a:pt x="26" y="36"/>
                  </a:cubicBezTo>
                  <a:cubicBezTo>
                    <a:pt x="27" y="33"/>
                    <a:pt x="29" y="29"/>
                    <a:pt x="31" y="27"/>
                  </a:cubicBezTo>
                  <a:cubicBezTo>
                    <a:pt x="34" y="23"/>
                    <a:pt x="37" y="19"/>
                    <a:pt x="41" y="15"/>
                  </a:cubicBezTo>
                  <a:cubicBezTo>
                    <a:pt x="45" y="10"/>
                    <a:pt x="50" y="4"/>
                    <a:pt x="53" y="2"/>
                  </a:cubicBezTo>
                  <a:cubicBezTo>
                    <a:pt x="56" y="1"/>
                    <a:pt x="60" y="0"/>
                    <a:pt x="62" y="1"/>
                  </a:cubicBezTo>
                  <a:cubicBezTo>
                    <a:pt x="64" y="2"/>
                    <a:pt x="65" y="6"/>
                    <a:pt x="67" y="8"/>
                  </a:cubicBezTo>
                  <a:cubicBezTo>
                    <a:pt x="68" y="13"/>
                    <a:pt x="71" y="20"/>
                    <a:pt x="68" y="25"/>
                  </a:cubicBezTo>
                  <a:cubicBezTo>
                    <a:pt x="65" y="29"/>
                    <a:pt x="61" y="32"/>
                    <a:pt x="59" y="35"/>
                  </a:cubicBezTo>
                  <a:close/>
                  <a:moveTo>
                    <a:pt x="110" y="12"/>
                  </a:moveTo>
                  <a:cubicBezTo>
                    <a:pt x="105" y="13"/>
                    <a:pt x="92" y="17"/>
                    <a:pt x="92" y="21"/>
                  </a:cubicBezTo>
                  <a:cubicBezTo>
                    <a:pt x="92" y="24"/>
                    <a:pt x="100" y="27"/>
                    <a:pt x="101" y="28"/>
                  </a:cubicBezTo>
                  <a:cubicBezTo>
                    <a:pt x="102" y="29"/>
                    <a:pt x="102" y="32"/>
                    <a:pt x="104" y="31"/>
                  </a:cubicBezTo>
                  <a:cubicBezTo>
                    <a:pt x="110" y="31"/>
                    <a:pt x="117" y="32"/>
                    <a:pt x="124" y="31"/>
                  </a:cubicBezTo>
                  <a:cubicBezTo>
                    <a:pt x="127" y="30"/>
                    <a:pt x="130" y="27"/>
                    <a:pt x="133" y="28"/>
                  </a:cubicBezTo>
                  <a:cubicBezTo>
                    <a:pt x="134" y="24"/>
                    <a:pt x="137" y="22"/>
                    <a:pt x="137" y="18"/>
                  </a:cubicBezTo>
                  <a:cubicBezTo>
                    <a:pt x="136" y="14"/>
                    <a:pt x="133" y="13"/>
                    <a:pt x="132" y="10"/>
                  </a:cubicBezTo>
                  <a:cubicBezTo>
                    <a:pt x="125" y="8"/>
                    <a:pt x="117" y="10"/>
                    <a:pt x="110" y="12"/>
                  </a:cubicBezTo>
                  <a:close/>
                  <a:moveTo>
                    <a:pt x="160" y="52"/>
                  </a:moveTo>
                  <a:cubicBezTo>
                    <a:pt x="160" y="52"/>
                    <a:pt x="161" y="52"/>
                    <a:pt x="161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2" y="50"/>
                    <a:pt x="162" y="48"/>
                    <a:pt x="162" y="46"/>
                  </a:cubicBezTo>
                  <a:cubicBezTo>
                    <a:pt x="162" y="43"/>
                    <a:pt x="156" y="37"/>
                    <a:pt x="154" y="36"/>
                  </a:cubicBezTo>
                  <a:cubicBezTo>
                    <a:pt x="152" y="35"/>
                    <a:pt x="150" y="35"/>
                    <a:pt x="148" y="36"/>
                  </a:cubicBezTo>
                  <a:cubicBezTo>
                    <a:pt x="144" y="36"/>
                    <a:pt x="139" y="37"/>
                    <a:pt x="133" y="38"/>
                  </a:cubicBezTo>
                  <a:cubicBezTo>
                    <a:pt x="127" y="38"/>
                    <a:pt x="119" y="40"/>
                    <a:pt x="112" y="42"/>
                  </a:cubicBezTo>
                  <a:cubicBezTo>
                    <a:pt x="101" y="45"/>
                    <a:pt x="92" y="48"/>
                    <a:pt x="84" y="50"/>
                  </a:cubicBezTo>
                  <a:cubicBezTo>
                    <a:pt x="83" y="48"/>
                    <a:pt x="86" y="48"/>
                    <a:pt x="86" y="46"/>
                  </a:cubicBezTo>
                  <a:cubicBezTo>
                    <a:pt x="84" y="46"/>
                    <a:pt x="81" y="49"/>
                    <a:pt x="79" y="51"/>
                  </a:cubicBezTo>
                  <a:cubicBezTo>
                    <a:pt x="77" y="53"/>
                    <a:pt x="74" y="56"/>
                    <a:pt x="73" y="57"/>
                  </a:cubicBezTo>
                  <a:cubicBezTo>
                    <a:pt x="70" y="63"/>
                    <a:pt x="73" y="69"/>
                    <a:pt x="77" y="72"/>
                  </a:cubicBezTo>
                  <a:cubicBezTo>
                    <a:pt x="81" y="72"/>
                    <a:pt x="84" y="73"/>
                    <a:pt x="87" y="72"/>
                  </a:cubicBezTo>
                  <a:cubicBezTo>
                    <a:pt x="89" y="72"/>
                    <a:pt x="91" y="70"/>
                    <a:pt x="92" y="70"/>
                  </a:cubicBezTo>
                  <a:cubicBezTo>
                    <a:pt x="98" y="67"/>
                    <a:pt x="104" y="65"/>
                    <a:pt x="110" y="63"/>
                  </a:cubicBezTo>
                  <a:cubicBezTo>
                    <a:pt x="113" y="68"/>
                    <a:pt x="111" y="73"/>
                    <a:pt x="112" y="79"/>
                  </a:cubicBezTo>
                  <a:cubicBezTo>
                    <a:pt x="112" y="82"/>
                    <a:pt x="113" y="85"/>
                    <a:pt x="114" y="88"/>
                  </a:cubicBezTo>
                  <a:cubicBezTo>
                    <a:pt x="114" y="96"/>
                    <a:pt x="114" y="104"/>
                    <a:pt x="112" y="111"/>
                  </a:cubicBezTo>
                  <a:cubicBezTo>
                    <a:pt x="100" y="110"/>
                    <a:pt x="87" y="110"/>
                    <a:pt x="77" y="109"/>
                  </a:cubicBezTo>
                  <a:cubicBezTo>
                    <a:pt x="77" y="111"/>
                    <a:pt x="79" y="112"/>
                    <a:pt x="77" y="113"/>
                  </a:cubicBezTo>
                  <a:cubicBezTo>
                    <a:pt x="77" y="112"/>
                    <a:pt x="76" y="112"/>
                    <a:pt x="76" y="113"/>
                  </a:cubicBezTo>
                  <a:cubicBezTo>
                    <a:pt x="80" y="116"/>
                    <a:pt x="85" y="117"/>
                    <a:pt x="89" y="120"/>
                  </a:cubicBezTo>
                  <a:cubicBezTo>
                    <a:pt x="91" y="126"/>
                    <a:pt x="96" y="131"/>
                    <a:pt x="96" y="132"/>
                  </a:cubicBezTo>
                  <a:cubicBezTo>
                    <a:pt x="99" y="134"/>
                    <a:pt x="104" y="135"/>
                    <a:pt x="109" y="136"/>
                  </a:cubicBezTo>
                  <a:cubicBezTo>
                    <a:pt x="113" y="138"/>
                    <a:pt x="119" y="139"/>
                    <a:pt x="122" y="138"/>
                  </a:cubicBezTo>
                  <a:cubicBezTo>
                    <a:pt x="126" y="138"/>
                    <a:pt x="131" y="133"/>
                    <a:pt x="132" y="131"/>
                  </a:cubicBezTo>
                  <a:cubicBezTo>
                    <a:pt x="134" y="128"/>
                    <a:pt x="133" y="122"/>
                    <a:pt x="134" y="118"/>
                  </a:cubicBezTo>
                  <a:cubicBezTo>
                    <a:pt x="134" y="116"/>
                    <a:pt x="136" y="114"/>
                    <a:pt x="136" y="113"/>
                  </a:cubicBezTo>
                  <a:cubicBezTo>
                    <a:pt x="136" y="111"/>
                    <a:pt x="135" y="109"/>
                    <a:pt x="135" y="107"/>
                  </a:cubicBezTo>
                  <a:cubicBezTo>
                    <a:pt x="136" y="102"/>
                    <a:pt x="136" y="96"/>
                    <a:pt x="136" y="91"/>
                  </a:cubicBezTo>
                  <a:cubicBezTo>
                    <a:pt x="136" y="84"/>
                    <a:pt x="135" y="78"/>
                    <a:pt x="135" y="73"/>
                  </a:cubicBezTo>
                  <a:cubicBezTo>
                    <a:pt x="134" y="68"/>
                    <a:pt x="131" y="64"/>
                    <a:pt x="131" y="60"/>
                  </a:cubicBezTo>
                  <a:cubicBezTo>
                    <a:pt x="132" y="57"/>
                    <a:pt x="135" y="58"/>
                    <a:pt x="138" y="58"/>
                  </a:cubicBezTo>
                  <a:cubicBezTo>
                    <a:pt x="142" y="58"/>
                    <a:pt x="147" y="56"/>
                    <a:pt x="151" y="55"/>
                  </a:cubicBezTo>
                  <a:cubicBezTo>
                    <a:pt x="152" y="55"/>
                    <a:pt x="153" y="56"/>
                    <a:pt x="155" y="55"/>
                  </a:cubicBezTo>
                  <a:cubicBezTo>
                    <a:pt x="157" y="55"/>
                    <a:pt x="158" y="53"/>
                    <a:pt x="160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8"/>
            <p:cNvSpPr>
              <a:spLocks noEditPoints="1"/>
            </p:cNvSpPr>
            <p:nvPr/>
          </p:nvSpPr>
          <p:spPr bwMode="auto">
            <a:xfrm>
              <a:off x="2328" y="2353"/>
              <a:ext cx="386" cy="344"/>
            </a:xfrm>
            <a:custGeom>
              <a:avLst/>
              <a:gdLst>
                <a:gd name="T0" fmla="*/ 0 w 163"/>
                <a:gd name="T1" fmla="*/ 97 h 144"/>
                <a:gd name="T2" fmla="*/ 52 w 163"/>
                <a:gd name="T3" fmla="*/ 67 h 144"/>
                <a:gd name="T4" fmla="*/ 38 w 163"/>
                <a:gd name="T5" fmla="*/ 66 h 144"/>
                <a:gd name="T6" fmla="*/ 20 w 163"/>
                <a:gd name="T7" fmla="*/ 49 h 144"/>
                <a:gd name="T8" fmla="*/ 44 w 163"/>
                <a:gd name="T9" fmla="*/ 3 h 144"/>
                <a:gd name="T10" fmla="*/ 57 w 163"/>
                <a:gd name="T11" fmla="*/ 4 h 144"/>
                <a:gd name="T12" fmla="*/ 76 w 163"/>
                <a:gd name="T13" fmla="*/ 31 h 144"/>
                <a:gd name="T14" fmla="*/ 76 w 163"/>
                <a:gd name="T15" fmla="*/ 39 h 144"/>
                <a:gd name="T16" fmla="*/ 67 w 163"/>
                <a:gd name="T17" fmla="*/ 53 h 144"/>
                <a:gd name="T18" fmla="*/ 84 w 163"/>
                <a:gd name="T19" fmla="*/ 65 h 144"/>
                <a:gd name="T20" fmla="*/ 81 w 163"/>
                <a:gd name="T21" fmla="*/ 79 h 144"/>
                <a:gd name="T22" fmla="*/ 69 w 163"/>
                <a:gd name="T23" fmla="*/ 95 h 144"/>
                <a:gd name="T24" fmla="*/ 89 w 163"/>
                <a:gd name="T25" fmla="*/ 118 h 144"/>
                <a:gd name="T26" fmla="*/ 69 w 163"/>
                <a:gd name="T27" fmla="*/ 125 h 144"/>
                <a:gd name="T28" fmla="*/ 59 w 163"/>
                <a:gd name="T29" fmla="*/ 117 h 144"/>
                <a:gd name="T30" fmla="*/ 20 w 163"/>
                <a:gd name="T31" fmla="*/ 129 h 144"/>
                <a:gd name="T32" fmla="*/ 23 w 163"/>
                <a:gd name="T33" fmla="*/ 121 h 144"/>
                <a:gd name="T34" fmla="*/ 37 w 163"/>
                <a:gd name="T35" fmla="*/ 107 h 144"/>
                <a:gd name="T36" fmla="*/ 39 w 163"/>
                <a:gd name="T37" fmla="*/ 97 h 144"/>
                <a:gd name="T38" fmla="*/ 8 w 163"/>
                <a:gd name="T39" fmla="*/ 112 h 144"/>
                <a:gd name="T40" fmla="*/ 162 w 163"/>
                <a:gd name="T41" fmla="*/ 62 h 144"/>
                <a:gd name="T42" fmla="*/ 150 w 163"/>
                <a:gd name="T43" fmla="*/ 103 h 144"/>
                <a:gd name="T44" fmla="*/ 145 w 163"/>
                <a:gd name="T45" fmla="*/ 107 h 144"/>
                <a:gd name="T46" fmla="*/ 143 w 163"/>
                <a:gd name="T47" fmla="*/ 109 h 144"/>
                <a:gd name="T48" fmla="*/ 136 w 163"/>
                <a:gd name="T49" fmla="*/ 107 h 144"/>
                <a:gd name="T50" fmla="*/ 118 w 163"/>
                <a:gd name="T51" fmla="*/ 115 h 144"/>
                <a:gd name="T52" fmla="*/ 94 w 163"/>
                <a:gd name="T53" fmla="*/ 92 h 144"/>
                <a:gd name="T54" fmla="*/ 88 w 163"/>
                <a:gd name="T55" fmla="*/ 65 h 144"/>
                <a:gd name="T56" fmla="*/ 88 w 163"/>
                <a:gd name="T57" fmla="*/ 52 h 144"/>
                <a:gd name="T58" fmla="*/ 98 w 163"/>
                <a:gd name="T59" fmla="*/ 45 h 144"/>
                <a:gd name="T60" fmla="*/ 122 w 163"/>
                <a:gd name="T61" fmla="*/ 37 h 144"/>
                <a:gd name="T62" fmla="*/ 147 w 163"/>
                <a:gd name="T63" fmla="*/ 39 h 144"/>
                <a:gd name="T64" fmla="*/ 160 w 163"/>
                <a:gd name="T65" fmla="*/ 49 h 144"/>
                <a:gd name="T66" fmla="*/ 162 w 163"/>
                <a:gd name="T67" fmla="*/ 62 h 144"/>
                <a:gd name="T68" fmla="*/ 134 w 163"/>
                <a:gd name="T69" fmla="*/ 62 h 144"/>
                <a:gd name="T70" fmla="*/ 127 w 163"/>
                <a:gd name="T71" fmla="*/ 63 h 144"/>
                <a:gd name="T72" fmla="*/ 112 w 163"/>
                <a:gd name="T73" fmla="*/ 72 h 144"/>
                <a:gd name="T74" fmla="*/ 124 w 163"/>
                <a:gd name="T75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44">
                  <a:moveTo>
                    <a:pt x="0" y="103"/>
                  </a:moveTo>
                  <a:cubicBezTo>
                    <a:pt x="0" y="101"/>
                    <a:pt x="0" y="99"/>
                    <a:pt x="0" y="97"/>
                  </a:cubicBezTo>
                  <a:cubicBezTo>
                    <a:pt x="1" y="92"/>
                    <a:pt x="5" y="92"/>
                    <a:pt x="9" y="89"/>
                  </a:cubicBezTo>
                  <a:cubicBezTo>
                    <a:pt x="15" y="86"/>
                    <a:pt x="49" y="68"/>
                    <a:pt x="52" y="67"/>
                  </a:cubicBezTo>
                  <a:cubicBezTo>
                    <a:pt x="53" y="64"/>
                    <a:pt x="53" y="60"/>
                    <a:pt x="54" y="58"/>
                  </a:cubicBezTo>
                  <a:cubicBezTo>
                    <a:pt x="48" y="58"/>
                    <a:pt x="44" y="64"/>
                    <a:pt x="38" y="66"/>
                  </a:cubicBezTo>
                  <a:cubicBezTo>
                    <a:pt x="35" y="65"/>
                    <a:pt x="31" y="65"/>
                    <a:pt x="28" y="64"/>
                  </a:cubicBezTo>
                  <a:cubicBezTo>
                    <a:pt x="23" y="61"/>
                    <a:pt x="20" y="56"/>
                    <a:pt x="20" y="49"/>
                  </a:cubicBezTo>
                  <a:cubicBezTo>
                    <a:pt x="20" y="45"/>
                    <a:pt x="23" y="40"/>
                    <a:pt x="25" y="36"/>
                  </a:cubicBezTo>
                  <a:cubicBezTo>
                    <a:pt x="30" y="24"/>
                    <a:pt x="39" y="13"/>
                    <a:pt x="44" y="3"/>
                  </a:cubicBezTo>
                  <a:cubicBezTo>
                    <a:pt x="47" y="1"/>
                    <a:pt x="48" y="1"/>
                    <a:pt x="50" y="1"/>
                  </a:cubicBezTo>
                  <a:cubicBezTo>
                    <a:pt x="53" y="0"/>
                    <a:pt x="55" y="2"/>
                    <a:pt x="57" y="4"/>
                  </a:cubicBezTo>
                  <a:cubicBezTo>
                    <a:pt x="64" y="8"/>
                    <a:pt x="70" y="17"/>
                    <a:pt x="68" y="26"/>
                  </a:cubicBezTo>
                  <a:cubicBezTo>
                    <a:pt x="70" y="29"/>
                    <a:pt x="74" y="29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7" y="37"/>
                    <a:pt x="77" y="37"/>
                    <a:pt x="76" y="39"/>
                  </a:cubicBezTo>
                  <a:cubicBezTo>
                    <a:pt x="75" y="43"/>
                    <a:pt x="74" y="47"/>
                    <a:pt x="73" y="51"/>
                  </a:cubicBezTo>
                  <a:cubicBezTo>
                    <a:pt x="71" y="51"/>
                    <a:pt x="70" y="53"/>
                    <a:pt x="67" y="53"/>
                  </a:cubicBezTo>
                  <a:cubicBezTo>
                    <a:pt x="67" y="56"/>
                    <a:pt x="69" y="57"/>
                    <a:pt x="69" y="59"/>
                  </a:cubicBezTo>
                  <a:cubicBezTo>
                    <a:pt x="76" y="56"/>
                    <a:pt x="83" y="61"/>
                    <a:pt x="84" y="65"/>
                  </a:cubicBezTo>
                  <a:cubicBezTo>
                    <a:pt x="84" y="67"/>
                    <a:pt x="83" y="70"/>
                    <a:pt x="82" y="72"/>
                  </a:cubicBezTo>
                  <a:cubicBezTo>
                    <a:pt x="82" y="74"/>
                    <a:pt x="82" y="77"/>
                    <a:pt x="81" y="79"/>
                  </a:cubicBezTo>
                  <a:cubicBezTo>
                    <a:pt x="79" y="81"/>
                    <a:pt x="76" y="82"/>
                    <a:pt x="74" y="83"/>
                  </a:cubicBezTo>
                  <a:cubicBezTo>
                    <a:pt x="71" y="87"/>
                    <a:pt x="70" y="91"/>
                    <a:pt x="69" y="95"/>
                  </a:cubicBezTo>
                  <a:cubicBezTo>
                    <a:pt x="70" y="98"/>
                    <a:pt x="81" y="104"/>
                    <a:pt x="83" y="107"/>
                  </a:cubicBezTo>
                  <a:cubicBezTo>
                    <a:pt x="84" y="109"/>
                    <a:pt x="88" y="113"/>
                    <a:pt x="89" y="118"/>
                  </a:cubicBezTo>
                  <a:cubicBezTo>
                    <a:pt x="90" y="125"/>
                    <a:pt x="90" y="135"/>
                    <a:pt x="82" y="134"/>
                  </a:cubicBezTo>
                  <a:cubicBezTo>
                    <a:pt x="78" y="134"/>
                    <a:pt x="70" y="126"/>
                    <a:pt x="69" y="125"/>
                  </a:cubicBezTo>
                  <a:cubicBezTo>
                    <a:pt x="65" y="121"/>
                    <a:pt x="63" y="115"/>
                    <a:pt x="60" y="113"/>
                  </a:cubicBezTo>
                  <a:cubicBezTo>
                    <a:pt x="59" y="114"/>
                    <a:pt x="60" y="116"/>
                    <a:pt x="59" y="117"/>
                  </a:cubicBezTo>
                  <a:cubicBezTo>
                    <a:pt x="56" y="124"/>
                    <a:pt x="39" y="143"/>
                    <a:pt x="25" y="144"/>
                  </a:cubicBezTo>
                  <a:cubicBezTo>
                    <a:pt x="21" y="141"/>
                    <a:pt x="20" y="135"/>
                    <a:pt x="20" y="129"/>
                  </a:cubicBezTo>
                  <a:cubicBezTo>
                    <a:pt x="19" y="127"/>
                    <a:pt x="21" y="128"/>
                    <a:pt x="22" y="126"/>
                  </a:cubicBezTo>
                  <a:cubicBezTo>
                    <a:pt x="23" y="125"/>
                    <a:pt x="22" y="123"/>
                    <a:pt x="23" y="121"/>
                  </a:cubicBezTo>
                  <a:cubicBezTo>
                    <a:pt x="24" y="118"/>
                    <a:pt x="28" y="118"/>
                    <a:pt x="31" y="115"/>
                  </a:cubicBezTo>
                  <a:cubicBezTo>
                    <a:pt x="32" y="114"/>
                    <a:pt x="36" y="108"/>
                    <a:pt x="37" y="107"/>
                  </a:cubicBezTo>
                  <a:cubicBezTo>
                    <a:pt x="39" y="103"/>
                    <a:pt x="40" y="100"/>
                    <a:pt x="42" y="96"/>
                  </a:cubicBezTo>
                  <a:cubicBezTo>
                    <a:pt x="41" y="96"/>
                    <a:pt x="40" y="97"/>
                    <a:pt x="39" y="97"/>
                  </a:cubicBezTo>
                  <a:cubicBezTo>
                    <a:pt x="36" y="99"/>
                    <a:pt x="31" y="102"/>
                    <a:pt x="30" y="102"/>
                  </a:cubicBezTo>
                  <a:cubicBezTo>
                    <a:pt x="26" y="104"/>
                    <a:pt x="11" y="112"/>
                    <a:pt x="8" y="112"/>
                  </a:cubicBezTo>
                  <a:cubicBezTo>
                    <a:pt x="4" y="110"/>
                    <a:pt x="1" y="108"/>
                    <a:pt x="0" y="103"/>
                  </a:cubicBezTo>
                  <a:close/>
                  <a:moveTo>
                    <a:pt x="162" y="62"/>
                  </a:moveTo>
                  <a:cubicBezTo>
                    <a:pt x="154" y="68"/>
                    <a:pt x="154" y="81"/>
                    <a:pt x="147" y="88"/>
                  </a:cubicBezTo>
                  <a:cubicBezTo>
                    <a:pt x="146" y="94"/>
                    <a:pt x="152" y="98"/>
                    <a:pt x="150" y="103"/>
                  </a:cubicBezTo>
                  <a:cubicBezTo>
                    <a:pt x="149" y="104"/>
                    <a:pt x="148" y="105"/>
                    <a:pt x="146" y="105"/>
                  </a:cubicBezTo>
                  <a:cubicBezTo>
                    <a:pt x="145" y="105"/>
                    <a:pt x="145" y="106"/>
                    <a:pt x="145" y="107"/>
                  </a:cubicBezTo>
                  <a:cubicBezTo>
                    <a:pt x="145" y="109"/>
                    <a:pt x="143" y="108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0" y="108"/>
                    <a:pt x="138" y="107"/>
                    <a:pt x="136" y="107"/>
                  </a:cubicBezTo>
                  <a:cubicBezTo>
                    <a:pt x="131" y="106"/>
                    <a:pt x="126" y="110"/>
                    <a:pt x="121" y="110"/>
                  </a:cubicBezTo>
                  <a:cubicBezTo>
                    <a:pt x="119" y="112"/>
                    <a:pt x="120" y="114"/>
                    <a:pt x="118" y="115"/>
                  </a:cubicBezTo>
                  <a:cubicBezTo>
                    <a:pt x="116" y="119"/>
                    <a:pt x="111" y="118"/>
                    <a:pt x="106" y="117"/>
                  </a:cubicBezTo>
                  <a:cubicBezTo>
                    <a:pt x="98" y="113"/>
                    <a:pt x="98" y="103"/>
                    <a:pt x="94" y="92"/>
                  </a:cubicBezTo>
                  <a:cubicBezTo>
                    <a:pt x="91" y="85"/>
                    <a:pt x="88" y="79"/>
                    <a:pt x="88" y="73"/>
                  </a:cubicBezTo>
                  <a:cubicBezTo>
                    <a:pt x="88" y="70"/>
                    <a:pt x="88" y="67"/>
                    <a:pt x="88" y="65"/>
                  </a:cubicBezTo>
                  <a:cubicBezTo>
                    <a:pt x="87" y="63"/>
                    <a:pt x="85" y="61"/>
                    <a:pt x="85" y="59"/>
                  </a:cubicBezTo>
                  <a:cubicBezTo>
                    <a:pt x="85" y="57"/>
                    <a:pt x="87" y="54"/>
                    <a:pt x="88" y="52"/>
                  </a:cubicBezTo>
                  <a:cubicBezTo>
                    <a:pt x="90" y="48"/>
                    <a:pt x="90" y="45"/>
                    <a:pt x="93" y="44"/>
                  </a:cubicBezTo>
                  <a:cubicBezTo>
                    <a:pt x="94" y="43"/>
                    <a:pt x="96" y="45"/>
                    <a:pt x="98" y="45"/>
                  </a:cubicBezTo>
                  <a:cubicBezTo>
                    <a:pt x="100" y="45"/>
                    <a:pt x="102" y="44"/>
                    <a:pt x="104" y="43"/>
                  </a:cubicBezTo>
                  <a:cubicBezTo>
                    <a:pt x="110" y="41"/>
                    <a:pt x="116" y="38"/>
                    <a:pt x="122" y="37"/>
                  </a:cubicBezTo>
                  <a:cubicBezTo>
                    <a:pt x="129" y="36"/>
                    <a:pt x="136" y="38"/>
                    <a:pt x="142" y="39"/>
                  </a:cubicBezTo>
                  <a:cubicBezTo>
                    <a:pt x="144" y="39"/>
                    <a:pt x="146" y="38"/>
                    <a:pt x="147" y="39"/>
                  </a:cubicBezTo>
                  <a:cubicBezTo>
                    <a:pt x="149" y="39"/>
                    <a:pt x="153" y="41"/>
                    <a:pt x="154" y="42"/>
                  </a:cubicBezTo>
                  <a:cubicBezTo>
                    <a:pt x="155" y="43"/>
                    <a:pt x="160" y="48"/>
                    <a:pt x="160" y="49"/>
                  </a:cubicBezTo>
                  <a:cubicBezTo>
                    <a:pt x="161" y="49"/>
                    <a:pt x="161" y="51"/>
                    <a:pt x="162" y="52"/>
                  </a:cubicBezTo>
                  <a:cubicBezTo>
                    <a:pt x="163" y="55"/>
                    <a:pt x="163" y="57"/>
                    <a:pt x="162" y="62"/>
                  </a:cubicBezTo>
                  <a:close/>
                  <a:moveTo>
                    <a:pt x="135" y="62"/>
                  </a:moveTo>
                  <a:cubicBezTo>
                    <a:pt x="135" y="62"/>
                    <a:pt x="135" y="61"/>
                    <a:pt x="134" y="62"/>
                  </a:cubicBezTo>
                  <a:cubicBezTo>
                    <a:pt x="132" y="62"/>
                    <a:pt x="130" y="63"/>
                    <a:pt x="129" y="65"/>
                  </a:cubicBezTo>
                  <a:cubicBezTo>
                    <a:pt x="128" y="65"/>
                    <a:pt x="128" y="63"/>
                    <a:pt x="127" y="63"/>
                  </a:cubicBezTo>
                  <a:cubicBezTo>
                    <a:pt x="125" y="65"/>
                    <a:pt x="123" y="65"/>
                    <a:pt x="120" y="66"/>
                  </a:cubicBezTo>
                  <a:cubicBezTo>
                    <a:pt x="119" y="69"/>
                    <a:pt x="115" y="70"/>
                    <a:pt x="112" y="72"/>
                  </a:cubicBezTo>
                  <a:cubicBezTo>
                    <a:pt x="111" y="75"/>
                    <a:pt x="113" y="81"/>
                    <a:pt x="114" y="84"/>
                  </a:cubicBezTo>
                  <a:cubicBezTo>
                    <a:pt x="118" y="82"/>
                    <a:pt x="121" y="83"/>
                    <a:pt x="124" y="82"/>
                  </a:cubicBezTo>
                  <a:cubicBezTo>
                    <a:pt x="129" y="80"/>
                    <a:pt x="132" y="68"/>
                    <a:pt x="135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29"/>
            <p:cNvSpPr/>
            <p:nvPr/>
          </p:nvSpPr>
          <p:spPr bwMode="auto">
            <a:xfrm>
              <a:off x="2447" y="2797"/>
              <a:ext cx="52" cy="76"/>
            </a:xfrm>
            <a:custGeom>
              <a:avLst/>
              <a:gdLst>
                <a:gd name="T0" fmla="*/ 20 w 22"/>
                <a:gd name="T1" fmla="*/ 0 h 32"/>
                <a:gd name="T2" fmla="*/ 20 w 22"/>
                <a:gd name="T3" fmla="*/ 10 h 32"/>
                <a:gd name="T4" fmla="*/ 19 w 22"/>
                <a:gd name="T5" fmla="*/ 10 h 32"/>
                <a:gd name="T6" fmla="*/ 16 w 22"/>
                <a:gd name="T7" fmla="*/ 4 h 32"/>
                <a:gd name="T8" fmla="*/ 10 w 22"/>
                <a:gd name="T9" fmla="*/ 2 h 32"/>
                <a:gd name="T10" fmla="*/ 7 w 22"/>
                <a:gd name="T11" fmla="*/ 3 h 32"/>
                <a:gd name="T12" fmla="*/ 5 w 22"/>
                <a:gd name="T13" fmla="*/ 6 h 32"/>
                <a:gd name="T14" fmla="*/ 6 w 22"/>
                <a:gd name="T15" fmla="*/ 8 h 32"/>
                <a:gd name="T16" fmla="*/ 8 w 22"/>
                <a:gd name="T17" fmla="*/ 10 h 32"/>
                <a:gd name="T18" fmla="*/ 13 w 22"/>
                <a:gd name="T19" fmla="*/ 12 h 32"/>
                <a:gd name="T20" fmla="*/ 20 w 22"/>
                <a:gd name="T21" fmla="*/ 17 h 32"/>
                <a:gd name="T22" fmla="*/ 22 w 22"/>
                <a:gd name="T23" fmla="*/ 23 h 32"/>
                <a:gd name="T24" fmla="*/ 19 w 22"/>
                <a:gd name="T25" fmla="*/ 30 h 32"/>
                <a:gd name="T26" fmla="*/ 11 w 22"/>
                <a:gd name="T27" fmla="*/ 32 h 32"/>
                <a:gd name="T28" fmla="*/ 9 w 22"/>
                <a:gd name="T29" fmla="*/ 32 h 32"/>
                <a:gd name="T30" fmla="*/ 5 w 22"/>
                <a:gd name="T31" fmla="*/ 31 h 32"/>
                <a:gd name="T32" fmla="*/ 4 w 22"/>
                <a:gd name="T33" fmla="*/ 31 h 32"/>
                <a:gd name="T34" fmla="*/ 2 w 22"/>
                <a:gd name="T35" fmla="*/ 31 h 32"/>
                <a:gd name="T36" fmla="*/ 1 w 22"/>
                <a:gd name="T37" fmla="*/ 32 h 32"/>
                <a:gd name="T38" fmla="*/ 0 w 22"/>
                <a:gd name="T39" fmla="*/ 32 h 32"/>
                <a:gd name="T40" fmla="*/ 0 w 22"/>
                <a:gd name="T41" fmla="*/ 21 h 32"/>
                <a:gd name="T42" fmla="*/ 1 w 22"/>
                <a:gd name="T43" fmla="*/ 21 h 32"/>
                <a:gd name="T44" fmla="*/ 5 w 22"/>
                <a:gd name="T45" fmla="*/ 28 h 32"/>
                <a:gd name="T46" fmla="*/ 11 w 22"/>
                <a:gd name="T47" fmla="*/ 31 h 32"/>
                <a:gd name="T48" fmla="*/ 15 w 22"/>
                <a:gd name="T49" fmla="*/ 29 h 32"/>
                <a:gd name="T50" fmla="*/ 17 w 22"/>
                <a:gd name="T51" fmla="*/ 26 h 32"/>
                <a:gd name="T52" fmla="*/ 16 w 22"/>
                <a:gd name="T53" fmla="*/ 24 h 32"/>
                <a:gd name="T54" fmla="*/ 15 w 22"/>
                <a:gd name="T55" fmla="*/ 22 h 32"/>
                <a:gd name="T56" fmla="*/ 10 w 22"/>
                <a:gd name="T57" fmla="*/ 20 h 32"/>
                <a:gd name="T58" fmla="*/ 4 w 22"/>
                <a:gd name="T59" fmla="*/ 16 h 32"/>
                <a:gd name="T60" fmla="*/ 1 w 22"/>
                <a:gd name="T61" fmla="*/ 13 h 32"/>
                <a:gd name="T62" fmla="*/ 0 w 22"/>
                <a:gd name="T63" fmla="*/ 9 h 32"/>
                <a:gd name="T64" fmla="*/ 3 w 22"/>
                <a:gd name="T65" fmla="*/ 2 h 32"/>
                <a:gd name="T66" fmla="*/ 10 w 22"/>
                <a:gd name="T67" fmla="*/ 0 h 32"/>
                <a:gd name="T68" fmla="*/ 13 w 22"/>
                <a:gd name="T69" fmla="*/ 0 h 32"/>
                <a:gd name="T70" fmla="*/ 16 w 22"/>
                <a:gd name="T71" fmla="*/ 1 h 32"/>
                <a:gd name="T72" fmla="*/ 18 w 22"/>
                <a:gd name="T73" fmla="*/ 2 h 32"/>
                <a:gd name="T74" fmla="*/ 19 w 22"/>
                <a:gd name="T75" fmla="*/ 2 h 32"/>
                <a:gd name="T76" fmla="*/ 19 w 22"/>
                <a:gd name="T77" fmla="*/ 0 h 32"/>
                <a:gd name="T78" fmla="*/ 20 w 22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18" y="6"/>
                    <a:pt x="16" y="4"/>
                  </a:cubicBezTo>
                  <a:cubicBezTo>
                    <a:pt x="14" y="2"/>
                    <a:pt x="12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9" y="10"/>
                    <a:pt x="10" y="11"/>
                    <a:pt x="13" y="12"/>
                  </a:cubicBezTo>
                  <a:cubicBezTo>
                    <a:pt x="17" y="14"/>
                    <a:pt x="19" y="16"/>
                    <a:pt x="20" y="17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2" y="25"/>
                    <a:pt x="21" y="28"/>
                    <a:pt x="19" y="30"/>
                  </a:cubicBezTo>
                  <a:cubicBezTo>
                    <a:pt x="17" y="32"/>
                    <a:pt x="15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8" y="32"/>
                    <a:pt x="7" y="32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3" y="31"/>
                    <a:pt x="14" y="30"/>
                    <a:pt x="15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5"/>
                    <a:pt x="16" y="24"/>
                  </a:cubicBezTo>
                  <a:cubicBezTo>
                    <a:pt x="16" y="23"/>
                    <a:pt x="15" y="23"/>
                    <a:pt x="15" y="22"/>
                  </a:cubicBezTo>
                  <a:cubicBezTo>
                    <a:pt x="14" y="21"/>
                    <a:pt x="12" y="21"/>
                    <a:pt x="10" y="20"/>
                  </a:cubicBezTo>
                  <a:cubicBezTo>
                    <a:pt x="7" y="18"/>
                    <a:pt x="5" y="17"/>
                    <a:pt x="4" y="16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6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30"/>
            <p:cNvSpPr>
              <a:spLocks noEditPoints="1"/>
            </p:cNvSpPr>
            <p:nvPr/>
          </p:nvSpPr>
          <p:spPr bwMode="auto">
            <a:xfrm>
              <a:off x="2508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2558" y="2821"/>
              <a:ext cx="42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4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9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8"/>
                    <a:pt x="15" y="20"/>
                    <a:pt x="14" y="21"/>
                  </a:cubicBezTo>
                  <a:cubicBezTo>
                    <a:pt x="12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2"/>
            <p:cNvSpPr/>
            <p:nvPr/>
          </p:nvSpPr>
          <p:spPr bwMode="auto">
            <a:xfrm>
              <a:off x="2605" y="2799"/>
              <a:ext cx="59" cy="74"/>
            </a:xfrm>
            <a:custGeom>
              <a:avLst/>
              <a:gdLst>
                <a:gd name="T0" fmla="*/ 9 w 25"/>
                <a:gd name="T1" fmla="*/ 0 h 31"/>
                <a:gd name="T2" fmla="*/ 9 w 25"/>
                <a:gd name="T3" fmla="*/ 20 h 31"/>
                <a:gd name="T4" fmla="*/ 14 w 25"/>
                <a:gd name="T5" fmla="*/ 15 h 31"/>
                <a:gd name="T6" fmla="*/ 16 w 25"/>
                <a:gd name="T7" fmla="*/ 13 h 31"/>
                <a:gd name="T8" fmla="*/ 16 w 25"/>
                <a:gd name="T9" fmla="*/ 12 h 31"/>
                <a:gd name="T10" fmla="*/ 16 w 25"/>
                <a:gd name="T11" fmla="*/ 11 h 31"/>
                <a:gd name="T12" fmla="*/ 14 w 25"/>
                <a:gd name="T13" fmla="*/ 10 h 31"/>
                <a:gd name="T14" fmla="*/ 14 w 25"/>
                <a:gd name="T15" fmla="*/ 9 h 31"/>
                <a:gd name="T16" fmla="*/ 23 w 25"/>
                <a:gd name="T17" fmla="*/ 9 h 31"/>
                <a:gd name="T18" fmla="*/ 23 w 25"/>
                <a:gd name="T19" fmla="*/ 10 h 31"/>
                <a:gd name="T20" fmla="*/ 21 w 25"/>
                <a:gd name="T21" fmla="*/ 11 h 31"/>
                <a:gd name="T22" fmla="*/ 17 w 25"/>
                <a:gd name="T23" fmla="*/ 14 h 31"/>
                <a:gd name="T24" fmla="*/ 15 w 25"/>
                <a:gd name="T25" fmla="*/ 17 h 31"/>
                <a:gd name="T26" fmla="*/ 20 w 25"/>
                <a:gd name="T27" fmla="*/ 24 h 31"/>
                <a:gd name="T28" fmla="*/ 23 w 25"/>
                <a:gd name="T29" fmla="*/ 29 h 31"/>
                <a:gd name="T30" fmla="*/ 25 w 25"/>
                <a:gd name="T31" fmla="*/ 30 h 31"/>
                <a:gd name="T32" fmla="*/ 25 w 25"/>
                <a:gd name="T33" fmla="*/ 31 h 31"/>
                <a:gd name="T34" fmla="*/ 14 w 25"/>
                <a:gd name="T35" fmla="*/ 31 h 31"/>
                <a:gd name="T36" fmla="*/ 14 w 25"/>
                <a:gd name="T37" fmla="*/ 30 h 31"/>
                <a:gd name="T38" fmla="*/ 15 w 25"/>
                <a:gd name="T39" fmla="*/ 30 h 31"/>
                <a:gd name="T40" fmla="*/ 16 w 25"/>
                <a:gd name="T41" fmla="*/ 29 h 31"/>
                <a:gd name="T42" fmla="*/ 15 w 25"/>
                <a:gd name="T43" fmla="*/ 27 h 31"/>
                <a:gd name="T44" fmla="*/ 10 w 25"/>
                <a:gd name="T45" fmla="*/ 21 h 31"/>
                <a:gd name="T46" fmla="*/ 9 w 25"/>
                <a:gd name="T47" fmla="*/ 22 h 31"/>
                <a:gd name="T48" fmla="*/ 9 w 25"/>
                <a:gd name="T49" fmla="*/ 26 h 31"/>
                <a:gd name="T50" fmla="*/ 9 w 25"/>
                <a:gd name="T51" fmla="*/ 29 h 31"/>
                <a:gd name="T52" fmla="*/ 11 w 25"/>
                <a:gd name="T53" fmla="*/ 30 h 31"/>
                <a:gd name="T54" fmla="*/ 11 w 25"/>
                <a:gd name="T55" fmla="*/ 31 h 31"/>
                <a:gd name="T56" fmla="*/ 0 w 25"/>
                <a:gd name="T57" fmla="*/ 31 h 31"/>
                <a:gd name="T58" fmla="*/ 0 w 25"/>
                <a:gd name="T59" fmla="*/ 30 h 31"/>
                <a:gd name="T60" fmla="*/ 2 w 25"/>
                <a:gd name="T61" fmla="*/ 29 h 31"/>
                <a:gd name="T62" fmla="*/ 3 w 25"/>
                <a:gd name="T63" fmla="*/ 26 h 31"/>
                <a:gd name="T64" fmla="*/ 3 w 25"/>
                <a:gd name="T65" fmla="*/ 4 h 31"/>
                <a:gd name="T66" fmla="*/ 2 w 25"/>
                <a:gd name="T67" fmla="*/ 1 h 31"/>
                <a:gd name="T68" fmla="*/ 0 w 25"/>
                <a:gd name="T69" fmla="*/ 0 h 31"/>
                <a:gd name="T70" fmla="*/ 0 w 25"/>
                <a:gd name="T71" fmla="*/ 0 h 31"/>
                <a:gd name="T72" fmla="*/ 9 w 25"/>
                <a:gd name="T7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0" y="11"/>
                    <a:pt x="19" y="12"/>
                    <a:pt x="17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7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8"/>
                    <a:pt x="15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9"/>
                    <a:pt x="3" y="28"/>
                    <a:pt x="3" y="2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3"/>
            <p:cNvSpPr>
              <a:spLocks noEditPoints="1"/>
            </p:cNvSpPr>
            <p:nvPr/>
          </p:nvSpPr>
          <p:spPr bwMode="auto">
            <a:xfrm>
              <a:off x="2667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6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6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6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4"/>
            <p:cNvSpPr/>
            <p:nvPr/>
          </p:nvSpPr>
          <p:spPr bwMode="auto">
            <a:xfrm>
              <a:off x="2697" y="2821"/>
              <a:ext cx="57" cy="52"/>
            </a:xfrm>
            <a:custGeom>
              <a:avLst/>
              <a:gdLst>
                <a:gd name="T0" fmla="*/ 9 w 24"/>
                <a:gd name="T1" fmla="*/ 0 h 22"/>
                <a:gd name="T2" fmla="*/ 9 w 24"/>
                <a:gd name="T3" fmla="*/ 3 h 22"/>
                <a:gd name="T4" fmla="*/ 12 w 24"/>
                <a:gd name="T5" fmla="*/ 0 h 22"/>
                <a:gd name="T6" fmla="*/ 16 w 24"/>
                <a:gd name="T7" fmla="*/ 0 h 22"/>
                <a:gd name="T8" fmla="*/ 19 w 24"/>
                <a:gd name="T9" fmla="*/ 1 h 22"/>
                <a:gd name="T10" fmla="*/ 21 w 24"/>
                <a:gd name="T11" fmla="*/ 4 h 22"/>
                <a:gd name="T12" fmla="*/ 21 w 24"/>
                <a:gd name="T13" fmla="*/ 9 h 22"/>
                <a:gd name="T14" fmla="*/ 21 w 24"/>
                <a:gd name="T15" fmla="*/ 17 h 22"/>
                <a:gd name="T16" fmla="*/ 22 w 24"/>
                <a:gd name="T17" fmla="*/ 20 h 22"/>
                <a:gd name="T18" fmla="*/ 24 w 24"/>
                <a:gd name="T19" fmla="*/ 21 h 22"/>
                <a:gd name="T20" fmla="*/ 24 w 24"/>
                <a:gd name="T21" fmla="*/ 22 h 22"/>
                <a:gd name="T22" fmla="*/ 13 w 24"/>
                <a:gd name="T23" fmla="*/ 22 h 22"/>
                <a:gd name="T24" fmla="*/ 13 w 24"/>
                <a:gd name="T25" fmla="*/ 21 h 22"/>
                <a:gd name="T26" fmla="*/ 15 w 24"/>
                <a:gd name="T27" fmla="*/ 20 h 22"/>
                <a:gd name="T28" fmla="*/ 15 w 24"/>
                <a:gd name="T29" fmla="*/ 17 h 22"/>
                <a:gd name="T30" fmla="*/ 15 w 24"/>
                <a:gd name="T31" fmla="*/ 7 h 22"/>
                <a:gd name="T32" fmla="*/ 15 w 24"/>
                <a:gd name="T33" fmla="*/ 4 h 22"/>
                <a:gd name="T34" fmla="*/ 14 w 24"/>
                <a:gd name="T35" fmla="*/ 3 h 22"/>
                <a:gd name="T36" fmla="*/ 13 w 24"/>
                <a:gd name="T37" fmla="*/ 3 h 22"/>
                <a:gd name="T38" fmla="*/ 9 w 24"/>
                <a:gd name="T39" fmla="*/ 6 h 22"/>
                <a:gd name="T40" fmla="*/ 9 w 24"/>
                <a:gd name="T41" fmla="*/ 17 h 22"/>
                <a:gd name="T42" fmla="*/ 10 w 24"/>
                <a:gd name="T43" fmla="*/ 20 h 22"/>
                <a:gd name="T44" fmla="*/ 11 w 24"/>
                <a:gd name="T45" fmla="*/ 21 h 22"/>
                <a:gd name="T46" fmla="*/ 11 w 24"/>
                <a:gd name="T47" fmla="*/ 22 h 22"/>
                <a:gd name="T48" fmla="*/ 0 w 24"/>
                <a:gd name="T49" fmla="*/ 22 h 22"/>
                <a:gd name="T50" fmla="*/ 0 w 24"/>
                <a:gd name="T51" fmla="*/ 21 h 22"/>
                <a:gd name="T52" fmla="*/ 2 w 24"/>
                <a:gd name="T53" fmla="*/ 20 h 22"/>
                <a:gd name="T54" fmla="*/ 3 w 24"/>
                <a:gd name="T55" fmla="*/ 17 h 22"/>
                <a:gd name="T56" fmla="*/ 3 w 24"/>
                <a:gd name="T57" fmla="*/ 5 h 22"/>
                <a:gd name="T58" fmla="*/ 2 w 24"/>
                <a:gd name="T59" fmla="*/ 2 h 22"/>
                <a:gd name="T60" fmla="*/ 0 w 24"/>
                <a:gd name="T61" fmla="*/ 1 h 22"/>
                <a:gd name="T62" fmla="*/ 0 w 24"/>
                <a:gd name="T63" fmla="*/ 0 h 22"/>
                <a:gd name="T64" fmla="*/ 9 w 24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3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5"/>
            <p:cNvSpPr>
              <a:spLocks noEditPoints="1"/>
            </p:cNvSpPr>
            <p:nvPr/>
          </p:nvSpPr>
          <p:spPr bwMode="auto">
            <a:xfrm>
              <a:off x="2761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9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3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2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8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0"/>
                    <a:pt x="7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6"/>
            <p:cNvSpPr>
              <a:spLocks noEditPoints="1"/>
            </p:cNvSpPr>
            <p:nvPr/>
          </p:nvSpPr>
          <p:spPr bwMode="auto">
            <a:xfrm>
              <a:off x="2844" y="2821"/>
              <a:ext cx="50" cy="52"/>
            </a:xfrm>
            <a:custGeom>
              <a:avLst/>
              <a:gdLst>
                <a:gd name="T0" fmla="*/ 12 w 21"/>
                <a:gd name="T1" fmla="*/ 19 h 22"/>
                <a:gd name="T2" fmla="*/ 5 w 21"/>
                <a:gd name="T3" fmla="*/ 22 h 22"/>
                <a:gd name="T4" fmla="*/ 2 w 21"/>
                <a:gd name="T5" fmla="*/ 21 h 22"/>
                <a:gd name="T6" fmla="*/ 0 w 21"/>
                <a:gd name="T7" fmla="*/ 18 h 22"/>
                <a:gd name="T8" fmla="*/ 2 w 21"/>
                <a:gd name="T9" fmla="*/ 13 h 22"/>
                <a:gd name="T10" fmla="*/ 12 w 21"/>
                <a:gd name="T11" fmla="*/ 8 h 22"/>
                <a:gd name="T12" fmla="*/ 12 w 21"/>
                <a:gd name="T13" fmla="*/ 6 h 22"/>
                <a:gd name="T14" fmla="*/ 11 w 21"/>
                <a:gd name="T15" fmla="*/ 3 h 22"/>
                <a:gd name="T16" fmla="*/ 10 w 21"/>
                <a:gd name="T17" fmla="*/ 2 h 22"/>
                <a:gd name="T18" fmla="*/ 9 w 21"/>
                <a:gd name="T19" fmla="*/ 1 h 22"/>
                <a:gd name="T20" fmla="*/ 6 w 21"/>
                <a:gd name="T21" fmla="*/ 2 h 22"/>
                <a:gd name="T22" fmla="*/ 6 w 21"/>
                <a:gd name="T23" fmla="*/ 3 h 22"/>
                <a:gd name="T24" fmla="*/ 6 w 21"/>
                <a:gd name="T25" fmla="*/ 4 h 22"/>
                <a:gd name="T26" fmla="*/ 7 w 21"/>
                <a:gd name="T27" fmla="*/ 6 h 22"/>
                <a:gd name="T28" fmla="*/ 6 w 21"/>
                <a:gd name="T29" fmla="*/ 8 h 22"/>
                <a:gd name="T30" fmla="*/ 4 w 21"/>
                <a:gd name="T31" fmla="*/ 9 h 22"/>
                <a:gd name="T32" fmla="*/ 2 w 21"/>
                <a:gd name="T33" fmla="*/ 8 h 22"/>
                <a:gd name="T34" fmla="*/ 1 w 21"/>
                <a:gd name="T35" fmla="*/ 6 h 22"/>
                <a:gd name="T36" fmla="*/ 2 w 21"/>
                <a:gd name="T37" fmla="*/ 3 h 22"/>
                <a:gd name="T38" fmla="*/ 6 w 21"/>
                <a:gd name="T39" fmla="*/ 0 h 22"/>
                <a:gd name="T40" fmla="*/ 11 w 21"/>
                <a:gd name="T41" fmla="*/ 0 h 22"/>
                <a:gd name="T42" fmla="*/ 15 w 21"/>
                <a:gd name="T43" fmla="*/ 1 h 22"/>
                <a:gd name="T44" fmla="*/ 18 w 21"/>
                <a:gd name="T45" fmla="*/ 4 h 22"/>
                <a:gd name="T46" fmla="*/ 18 w 21"/>
                <a:gd name="T47" fmla="*/ 8 h 22"/>
                <a:gd name="T48" fmla="*/ 18 w 21"/>
                <a:gd name="T49" fmla="*/ 16 h 22"/>
                <a:gd name="T50" fmla="*/ 18 w 21"/>
                <a:gd name="T51" fmla="*/ 18 h 22"/>
                <a:gd name="T52" fmla="*/ 18 w 21"/>
                <a:gd name="T53" fmla="*/ 19 h 22"/>
                <a:gd name="T54" fmla="*/ 19 w 21"/>
                <a:gd name="T55" fmla="*/ 19 h 22"/>
                <a:gd name="T56" fmla="*/ 20 w 21"/>
                <a:gd name="T57" fmla="*/ 18 h 22"/>
                <a:gd name="T58" fmla="*/ 21 w 21"/>
                <a:gd name="T59" fmla="*/ 19 h 22"/>
                <a:gd name="T60" fmla="*/ 19 w 21"/>
                <a:gd name="T61" fmla="*/ 21 h 22"/>
                <a:gd name="T62" fmla="*/ 16 w 21"/>
                <a:gd name="T63" fmla="*/ 22 h 22"/>
                <a:gd name="T64" fmla="*/ 13 w 21"/>
                <a:gd name="T65" fmla="*/ 21 h 22"/>
                <a:gd name="T66" fmla="*/ 12 w 21"/>
                <a:gd name="T67" fmla="*/ 19 h 22"/>
                <a:gd name="T68" fmla="*/ 12 w 21"/>
                <a:gd name="T69" fmla="*/ 17 h 22"/>
                <a:gd name="T70" fmla="*/ 12 w 21"/>
                <a:gd name="T71" fmla="*/ 10 h 22"/>
                <a:gd name="T72" fmla="*/ 7 w 21"/>
                <a:gd name="T73" fmla="*/ 13 h 22"/>
                <a:gd name="T74" fmla="*/ 7 w 21"/>
                <a:gd name="T75" fmla="*/ 16 h 22"/>
                <a:gd name="T76" fmla="*/ 7 w 21"/>
                <a:gd name="T77" fmla="*/ 18 h 22"/>
                <a:gd name="T78" fmla="*/ 9 w 21"/>
                <a:gd name="T79" fmla="*/ 18 h 22"/>
                <a:gd name="T80" fmla="*/ 12 w 21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2">
                  <a:moveTo>
                    <a:pt x="12" y="19"/>
                  </a:moveTo>
                  <a:cubicBezTo>
                    <a:pt x="9" y="21"/>
                    <a:pt x="7" y="22"/>
                    <a:pt x="5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4" y="12"/>
                    <a:pt x="7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7" y="2"/>
                    <a:pt x="17" y="3"/>
                    <a:pt x="18" y="4"/>
                  </a:cubicBezTo>
                  <a:cubicBezTo>
                    <a:pt x="18" y="4"/>
                    <a:pt x="18" y="6"/>
                    <a:pt x="18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9" y="21"/>
                    <a:pt x="19" y="21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5" y="22"/>
                    <a:pt x="14" y="22"/>
                    <a:pt x="13" y="21"/>
                  </a:cubicBezTo>
                  <a:cubicBezTo>
                    <a:pt x="12" y="21"/>
                    <a:pt x="12" y="20"/>
                    <a:pt x="12" y="19"/>
                  </a:cubicBezTo>
                  <a:close/>
                  <a:moveTo>
                    <a:pt x="12" y="1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7"/>
            <p:cNvSpPr/>
            <p:nvPr/>
          </p:nvSpPr>
          <p:spPr bwMode="auto">
            <a:xfrm>
              <a:off x="2899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2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3 w 23"/>
                <a:gd name="T23" fmla="*/ 22 h 22"/>
                <a:gd name="T24" fmla="*/ 13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3 w 23"/>
                <a:gd name="T55" fmla="*/ 17 h 22"/>
                <a:gd name="T56" fmla="*/ 3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8"/>
            <p:cNvSpPr>
              <a:spLocks noEditPoints="1"/>
            </p:cNvSpPr>
            <p:nvPr/>
          </p:nvSpPr>
          <p:spPr bwMode="auto">
            <a:xfrm>
              <a:off x="2962" y="2799"/>
              <a:ext cx="55" cy="74"/>
            </a:xfrm>
            <a:custGeom>
              <a:avLst/>
              <a:gdLst>
                <a:gd name="T0" fmla="*/ 20 w 23"/>
                <a:gd name="T1" fmla="*/ 0 h 31"/>
                <a:gd name="T2" fmla="*/ 20 w 23"/>
                <a:gd name="T3" fmla="*/ 24 h 31"/>
                <a:gd name="T4" fmla="*/ 20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1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0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8 w 23"/>
                <a:gd name="T51" fmla="*/ 11 h 31"/>
                <a:gd name="T52" fmla="*/ 7 w 23"/>
                <a:gd name="T53" fmla="*/ 14 h 31"/>
                <a:gd name="T54" fmla="*/ 6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0" y="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0" y="0"/>
                  </a:lnTo>
                  <a:close/>
                  <a:moveTo>
                    <a:pt x="14" y="14"/>
                  </a:moveTo>
                  <a:cubicBezTo>
                    <a:pt x="13" y="12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3041" y="2797"/>
              <a:ext cx="78" cy="76"/>
            </a:xfrm>
            <a:custGeom>
              <a:avLst/>
              <a:gdLst>
                <a:gd name="T0" fmla="*/ 20 w 33"/>
                <a:gd name="T1" fmla="*/ 23 h 32"/>
                <a:gd name="T2" fmla="*/ 9 w 33"/>
                <a:gd name="T3" fmla="*/ 23 h 32"/>
                <a:gd name="T4" fmla="*/ 7 w 33"/>
                <a:gd name="T5" fmla="*/ 26 h 32"/>
                <a:gd name="T6" fmla="*/ 7 w 33"/>
                <a:gd name="T7" fmla="*/ 28 h 32"/>
                <a:gd name="T8" fmla="*/ 8 w 33"/>
                <a:gd name="T9" fmla="*/ 30 h 32"/>
                <a:gd name="T10" fmla="*/ 11 w 33"/>
                <a:gd name="T11" fmla="*/ 31 h 32"/>
                <a:gd name="T12" fmla="*/ 11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6 w 33"/>
                <a:gd name="T21" fmla="*/ 25 h 32"/>
                <a:gd name="T22" fmla="*/ 17 w 33"/>
                <a:gd name="T23" fmla="*/ 0 h 32"/>
                <a:gd name="T24" fmla="*/ 17 w 33"/>
                <a:gd name="T25" fmla="*/ 0 h 32"/>
                <a:gd name="T26" fmla="*/ 29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9 w 33"/>
                <a:gd name="T39" fmla="*/ 31 h 32"/>
                <a:gd name="T40" fmla="*/ 22 w 33"/>
                <a:gd name="T41" fmla="*/ 30 h 32"/>
                <a:gd name="T42" fmla="*/ 22 w 33"/>
                <a:gd name="T43" fmla="*/ 29 h 32"/>
                <a:gd name="T44" fmla="*/ 22 w 33"/>
                <a:gd name="T45" fmla="*/ 28 h 32"/>
                <a:gd name="T46" fmla="*/ 21 w 33"/>
                <a:gd name="T47" fmla="*/ 27 h 32"/>
                <a:gd name="T48" fmla="*/ 20 w 33"/>
                <a:gd name="T49" fmla="*/ 23 h 32"/>
                <a:gd name="T50" fmla="*/ 19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9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20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0"/>
                    <a:pt x="3" y="29"/>
                  </a:cubicBezTo>
                  <a:cubicBezTo>
                    <a:pt x="4" y="29"/>
                    <a:pt x="5" y="27"/>
                    <a:pt x="6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2" y="30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1" y="27"/>
                  </a:cubicBezTo>
                  <a:lnTo>
                    <a:pt x="20" y="23"/>
                  </a:lnTo>
                  <a:close/>
                  <a:moveTo>
                    <a:pt x="19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0"/>
            <p:cNvSpPr/>
            <p:nvPr/>
          </p:nvSpPr>
          <p:spPr bwMode="auto">
            <a:xfrm>
              <a:off x="3126" y="2821"/>
              <a:ext cx="42" cy="52"/>
            </a:xfrm>
            <a:custGeom>
              <a:avLst/>
              <a:gdLst>
                <a:gd name="T0" fmla="*/ 17 w 18"/>
                <a:gd name="T1" fmla="*/ 16 h 22"/>
                <a:gd name="T2" fmla="*/ 18 w 18"/>
                <a:gd name="T3" fmla="*/ 17 h 22"/>
                <a:gd name="T4" fmla="*/ 14 w 18"/>
                <a:gd name="T5" fmla="*/ 21 h 22"/>
                <a:gd name="T6" fmla="*/ 9 w 18"/>
                <a:gd name="T7" fmla="*/ 22 h 22"/>
                <a:gd name="T8" fmla="*/ 2 w 18"/>
                <a:gd name="T9" fmla="*/ 19 h 22"/>
                <a:gd name="T10" fmla="*/ 0 w 18"/>
                <a:gd name="T11" fmla="*/ 11 h 22"/>
                <a:gd name="T12" fmla="*/ 2 w 18"/>
                <a:gd name="T13" fmla="*/ 4 h 22"/>
                <a:gd name="T14" fmla="*/ 10 w 18"/>
                <a:gd name="T15" fmla="*/ 0 h 22"/>
                <a:gd name="T16" fmla="*/ 15 w 18"/>
                <a:gd name="T17" fmla="*/ 1 h 22"/>
                <a:gd name="T18" fmla="*/ 17 w 18"/>
                <a:gd name="T19" fmla="*/ 5 h 22"/>
                <a:gd name="T20" fmla="*/ 16 w 18"/>
                <a:gd name="T21" fmla="*/ 7 h 22"/>
                <a:gd name="T22" fmla="*/ 14 w 18"/>
                <a:gd name="T23" fmla="*/ 8 h 22"/>
                <a:gd name="T24" fmla="*/ 12 w 18"/>
                <a:gd name="T25" fmla="*/ 7 h 22"/>
                <a:gd name="T26" fmla="*/ 11 w 18"/>
                <a:gd name="T27" fmla="*/ 4 h 22"/>
                <a:gd name="T28" fmla="*/ 10 w 18"/>
                <a:gd name="T29" fmla="*/ 2 h 22"/>
                <a:gd name="T30" fmla="*/ 9 w 18"/>
                <a:gd name="T31" fmla="*/ 1 h 22"/>
                <a:gd name="T32" fmla="*/ 7 w 18"/>
                <a:gd name="T33" fmla="*/ 2 h 22"/>
                <a:gd name="T34" fmla="*/ 6 w 18"/>
                <a:gd name="T35" fmla="*/ 8 h 22"/>
                <a:gd name="T36" fmla="*/ 7 w 18"/>
                <a:gd name="T37" fmla="*/ 14 h 22"/>
                <a:gd name="T38" fmla="*/ 10 w 18"/>
                <a:gd name="T39" fmla="*/ 18 h 22"/>
                <a:gd name="T40" fmla="*/ 13 w 18"/>
                <a:gd name="T41" fmla="*/ 19 h 22"/>
                <a:gd name="T42" fmla="*/ 15 w 18"/>
                <a:gd name="T43" fmla="*/ 18 h 22"/>
                <a:gd name="T44" fmla="*/ 17 w 18"/>
                <a:gd name="T4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7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8" y="15"/>
                    <a:pt x="8" y="17"/>
                    <a:pt x="10" y="18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1"/>
            <p:cNvSpPr/>
            <p:nvPr/>
          </p:nvSpPr>
          <p:spPr bwMode="auto">
            <a:xfrm>
              <a:off x="317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2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5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5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3209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3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3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3"/>
            <p:cNvSpPr/>
            <p:nvPr/>
          </p:nvSpPr>
          <p:spPr bwMode="auto">
            <a:xfrm>
              <a:off x="3242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4"/>
            <p:cNvSpPr>
              <a:spLocks noEditPoints="1"/>
            </p:cNvSpPr>
            <p:nvPr/>
          </p:nvSpPr>
          <p:spPr bwMode="auto">
            <a:xfrm>
              <a:off x="3303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5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8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2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11" y="30"/>
                  </a:cubicBezTo>
                  <a:cubicBezTo>
                    <a:pt x="13" y="30"/>
                    <a:pt x="15" y="30"/>
                    <a:pt x="16" y="29"/>
                  </a:cubicBezTo>
                  <a:cubicBezTo>
                    <a:pt x="17" y="29"/>
                    <a:pt x="18" y="28"/>
                    <a:pt x="18" y="27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5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3386" y="2797"/>
              <a:ext cx="43" cy="76"/>
            </a:xfrm>
            <a:custGeom>
              <a:avLst/>
              <a:gdLst>
                <a:gd name="T0" fmla="*/ 10 w 18"/>
                <a:gd name="T1" fmla="*/ 12 h 32"/>
                <a:gd name="T2" fmla="*/ 10 w 18"/>
                <a:gd name="T3" fmla="*/ 27 h 32"/>
                <a:gd name="T4" fmla="*/ 10 w 18"/>
                <a:gd name="T5" fmla="*/ 30 h 32"/>
                <a:gd name="T6" fmla="*/ 13 w 18"/>
                <a:gd name="T7" fmla="*/ 31 h 32"/>
                <a:gd name="T8" fmla="*/ 13 w 18"/>
                <a:gd name="T9" fmla="*/ 32 h 32"/>
                <a:gd name="T10" fmla="*/ 0 w 18"/>
                <a:gd name="T11" fmla="*/ 32 h 32"/>
                <a:gd name="T12" fmla="*/ 0 w 18"/>
                <a:gd name="T13" fmla="*/ 31 h 32"/>
                <a:gd name="T14" fmla="*/ 2 w 18"/>
                <a:gd name="T15" fmla="*/ 31 h 32"/>
                <a:gd name="T16" fmla="*/ 3 w 18"/>
                <a:gd name="T17" fmla="*/ 30 h 32"/>
                <a:gd name="T18" fmla="*/ 4 w 18"/>
                <a:gd name="T19" fmla="*/ 27 h 32"/>
                <a:gd name="T20" fmla="*/ 4 w 18"/>
                <a:gd name="T21" fmla="*/ 12 h 32"/>
                <a:gd name="T22" fmla="*/ 0 w 18"/>
                <a:gd name="T23" fmla="*/ 12 h 32"/>
                <a:gd name="T24" fmla="*/ 0 w 18"/>
                <a:gd name="T25" fmla="*/ 10 h 32"/>
                <a:gd name="T26" fmla="*/ 4 w 18"/>
                <a:gd name="T27" fmla="*/ 10 h 32"/>
                <a:gd name="T28" fmla="*/ 4 w 18"/>
                <a:gd name="T29" fmla="*/ 9 h 32"/>
                <a:gd name="T30" fmla="*/ 4 w 18"/>
                <a:gd name="T31" fmla="*/ 8 h 32"/>
                <a:gd name="T32" fmla="*/ 6 w 18"/>
                <a:gd name="T33" fmla="*/ 2 h 32"/>
                <a:gd name="T34" fmla="*/ 12 w 18"/>
                <a:gd name="T35" fmla="*/ 0 h 32"/>
                <a:gd name="T36" fmla="*/ 17 w 18"/>
                <a:gd name="T37" fmla="*/ 1 h 32"/>
                <a:gd name="T38" fmla="*/ 18 w 18"/>
                <a:gd name="T39" fmla="*/ 3 h 32"/>
                <a:gd name="T40" fmla="*/ 17 w 18"/>
                <a:gd name="T41" fmla="*/ 5 h 32"/>
                <a:gd name="T42" fmla="*/ 15 w 18"/>
                <a:gd name="T43" fmla="*/ 6 h 32"/>
                <a:gd name="T44" fmla="*/ 13 w 18"/>
                <a:gd name="T45" fmla="*/ 5 h 32"/>
                <a:gd name="T46" fmla="*/ 12 w 18"/>
                <a:gd name="T47" fmla="*/ 4 h 32"/>
                <a:gd name="T48" fmla="*/ 12 w 18"/>
                <a:gd name="T49" fmla="*/ 3 h 32"/>
                <a:gd name="T50" fmla="*/ 13 w 18"/>
                <a:gd name="T51" fmla="*/ 2 h 32"/>
                <a:gd name="T52" fmla="*/ 12 w 18"/>
                <a:gd name="T53" fmla="*/ 1 h 32"/>
                <a:gd name="T54" fmla="*/ 11 w 18"/>
                <a:gd name="T55" fmla="*/ 1 h 32"/>
                <a:gd name="T56" fmla="*/ 10 w 18"/>
                <a:gd name="T57" fmla="*/ 2 h 32"/>
                <a:gd name="T58" fmla="*/ 10 w 18"/>
                <a:gd name="T59" fmla="*/ 3 h 32"/>
                <a:gd name="T60" fmla="*/ 10 w 18"/>
                <a:gd name="T61" fmla="*/ 7 h 32"/>
                <a:gd name="T62" fmla="*/ 10 w 18"/>
                <a:gd name="T63" fmla="*/ 10 h 32"/>
                <a:gd name="T64" fmla="*/ 13 w 18"/>
                <a:gd name="T65" fmla="*/ 10 h 32"/>
                <a:gd name="T66" fmla="*/ 13 w 18"/>
                <a:gd name="T67" fmla="*/ 12 h 32"/>
                <a:gd name="T68" fmla="*/ 10 w 18"/>
                <a:gd name="T6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32">
                  <a:moveTo>
                    <a:pt x="10" y="12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4" y="29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6"/>
            <p:cNvSpPr>
              <a:spLocks noEditPoints="1"/>
            </p:cNvSpPr>
            <p:nvPr/>
          </p:nvSpPr>
          <p:spPr bwMode="auto">
            <a:xfrm>
              <a:off x="34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3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4 w 20"/>
                <a:gd name="T39" fmla="*/ 9 h 22"/>
                <a:gd name="T40" fmla="*/ 13 w 20"/>
                <a:gd name="T41" fmla="*/ 4 h 22"/>
                <a:gd name="T42" fmla="*/ 12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20" y="17"/>
                    <a:pt x="18" y="19"/>
                  </a:cubicBezTo>
                  <a:cubicBezTo>
                    <a:pt x="16" y="21"/>
                    <a:pt x="14" y="22"/>
                    <a:pt x="10" y="22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4" y="14"/>
                    <a:pt x="14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7"/>
            <p:cNvSpPr/>
            <p:nvPr/>
          </p:nvSpPr>
          <p:spPr bwMode="auto">
            <a:xfrm>
              <a:off x="3481" y="2821"/>
              <a:ext cx="42" cy="52"/>
            </a:xfrm>
            <a:custGeom>
              <a:avLst/>
              <a:gdLst>
                <a:gd name="T0" fmla="*/ 8 w 18"/>
                <a:gd name="T1" fmla="*/ 0 h 22"/>
                <a:gd name="T2" fmla="*/ 8 w 18"/>
                <a:gd name="T3" fmla="*/ 5 h 22"/>
                <a:gd name="T4" fmla="*/ 12 w 18"/>
                <a:gd name="T5" fmla="*/ 1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3 h 22"/>
                <a:gd name="T12" fmla="*/ 17 w 18"/>
                <a:gd name="T13" fmla="*/ 5 h 22"/>
                <a:gd name="T14" fmla="*/ 16 w 18"/>
                <a:gd name="T15" fmla="*/ 6 h 22"/>
                <a:gd name="T16" fmla="*/ 13 w 18"/>
                <a:gd name="T17" fmla="*/ 5 h 22"/>
                <a:gd name="T18" fmla="*/ 12 w 18"/>
                <a:gd name="T19" fmla="*/ 4 h 22"/>
                <a:gd name="T20" fmla="*/ 12 w 18"/>
                <a:gd name="T21" fmla="*/ 4 h 22"/>
                <a:gd name="T22" fmla="*/ 11 w 18"/>
                <a:gd name="T23" fmla="*/ 5 h 22"/>
                <a:gd name="T24" fmla="*/ 9 w 18"/>
                <a:gd name="T25" fmla="*/ 7 h 22"/>
                <a:gd name="T26" fmla="*/ 8 w 18"/>
                <a:gd name="T27" fmla="*/ 12 h 22"/>
                <a:gd name="T28" fmla="*/ 8 w 18"/>
                <a:gd name="T29" fmla="*/ 17 h 22"/>
                <a:gd name="T30" fmla="*/ 9 w 18"/>
                <a:gd name="T31" fmla="*/ 18 h 22"/>
                <a:gd name="T32" fmla="*/ 9 w 18"/>
                <a:gd name="T33" fmla="*/ 20 h 22"/>
                <a:gd name="T34" fmla="*/ 9 w 18"/>
                <a:gd name="T35" fmla="*/ 21 h 22"/>
                <a:gd name="T36" fmla="*/ 11 w 18"/>
                <a:gd name="T37" fmla="*/ 21 h 22"/>
                <a:gd name="T38" fmla="*/ 11 w 18"/>
                <a:gd name="T39" fmla="*/ 22 h 22"/>
                <a:gd name="T40" fmla="*/ 0 w 18"/>
                <a:gd name="T41" fmla="*/ 22 h 22"/>
                <a:gd name="T42" fmla="*/ 0 w 18"/>
                <a:gd name="T43" fmla="*/ 21 h 22"/>
                <a:gd name="T44" fmla="*/ 2 w 18"/>
                <a:gd name="T45" fmla="*/ 20 h 22"/>
                <a:gd name="T46" fmla="*/ 2 w 18"/>
                <a:gd name="T47" fmla="*/ 17 h 22"/>
                <a:gd name="T48" fmla="*/ 2 w 18"/>
                <a:gd name="T49" fmla="*/ 5 h 22"/>
                <a:gd name="T50" fmla="*/ 2 w 18"/>
                <a:gd name="T51" fmla="*/ 2 h 22"/>
                <a:gd name="T52" fmla="*/ 1 w 18"/>
                <a:gd name="T53" fmla="*/ 1 h 22"/>
                <a:gd name="T54" fmla="*/ 0 w 18"/>
                <a:gd name="T55" fmla="*/ 1 h 22"/>
                <a:gd name="T56" fmla="*/ 0 w 18"/>
                <a:gd name="T57" fmla="*/ 0 h 22"/>
                <a:gd name="T58" fmla="*/ 8 w 18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22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4" y="6"/>
                    <a:pt x="13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10"/>
                    <a:pt x="8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8"/>
            <p:cNvSpPr/>
            <p:nvPr/>
          </p:nvSpPr>
          <p:spPr bwMode="auto">
            <a:xfrm>
              <a:off x="3554" y="2799"/>
              <a:ext cx="66" cy="7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8 h 31"/>
                <a:gd name="T4" fmla="*/ 27 w 28"/>
                <a:gd name="T5" fmla="*/ 8 h 31"/>
                <a:gd name="T6" fmla="*/ 25 w 28"/>
                <a:gd name="T7" fmla="*/ 4 h 31"/>
                <a:gd name="T8" fmla="*/ 23 w 28"/>
                <a:gd name="T9" fmla="*/ 2 h 31"/>
                <a:gd name="T10" fmla="*/ 20 w 28"/>
                <a:gd name="T11" fmla="*/ 1 h 31"/>
                <a:gd name="T12" fmla="*/ 17 w 28"/>
                <a:gd name="T13" fmla="*/ 1 h 31"/>
                <a:gd name="T14" fmla="*/ 17 w 28"/>
                <a:gd name="T15" fmla="*/ 25 h 31"/>
                <a:gd name="T16" fmla="*/ 18 w 28"/>
                <a:gd name="T17" fmla="*/ 28 h 31"/>
                <a:gd name="T18" fmla="*/ 19 w 28"/>
                <a:gd name="T19" fmla="*/ 29 h 31"/>
                <a:gd name="T20" fmla="*/ 21 w 28"/>
                <a:gd name="T21" fmla="*/ 30 h 31"/>
                <a:gd name="T22" fmla="*/ 22 w 28"/>
                <a:gd name="T23" fmla="*/ 30 h 31"/>
                <a:gd name="T24" fmla="*/ 22 w 28"/>
                <a:gd name="T25" fmla="*/ 31 h 31"/>
                <a:gd name="T26" fmla="*/ 5 w 28"/>
                <a:gd name="T27" fmla="*/ 31 h 31"/>
                <a:gd name="T28" fmla="*/ 5 w 28"/>
                <a:gd name="T29" fmla="*/ 30 h 31"/>
                <a:gd name="T30" fmla="*/ 6 w 28"/>
                <a:gd name="T31" fmla="*/ 30 h 31"/>
                <a:gd name="T32" fmla="*/ 9 w 28"/>
                <a:gd name="T33" fmla="*/ 29 h 31"/>
                <a:gd name="T34" fmla="*/ 10 w 28"/>
                <a:gd name="T35" fmla="*/ 28 h 31"/>
                <a:gd name="T36" fmla="*/ 10 w 28"/>
                <a:gd name="T37" fmla="*/ 25 h 31"/>
                <a:gd name="T38" fmla="*/ 10 w 28"/>
                <a:gd name="T39" fmla="*/ 1 h 31"/>
                <a:gd name="T40" fmla="*/ 8 w 28"/>
                <a:gd name="T41" fmla="*/ 1 h 31"/>
                <a:gd name="T42" fmla="*/ 3 w 28"/>
                <a:gd name="T43" fmla="*/ 3 h 31"/>
                <a:gd name="T44" fmla="*/ 0 w 28"/>
                <a:gd name="T45" fmla="*/ 8 h 31"/>
                <a:gd name="T46" fmla="*/ 0 w 28"/>
                <a:gd name="T47" fmla="*/ 8 h 31"/>
                <a:gd name="T48" fmla="*/ 0 w 28"/>
                <a:gd name="T49" fmla="*/ 0 h 31"/>
                <a:gd name="T50" fmla="*/ 28 w 28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6"/>
                    <a:pt x="26" y="5"/>
                    <a:pt x="25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8"/>
                    <a:pt x="18" y="28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9"/>
                    <a:pt x="10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49"/>
            <p:cNvSpPr/>
            <p:nvPr/>
          </p:nvSpPr>
          <p:spPr bwMode="auto">
            <a:xfrm>
              <a:off x="361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3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3 w 19"/>
                <a:gd name="T47" fmla="*/ 17 h 22"/>
                <a:gd name="T48" fmla="*/ 3 w 19"/>
                <a:gd name="T49" fmla="*/ 5 h 22"/>
                <a:gd name="T50" fmla="*/ 3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1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0"/>
            <p:cNvSpPr/>
            <p:nvPr/>
          </p:nvSpPr>
          <p:spPr bwMode="auto">
            <a:xfrm>
              <a:off x="3668" y="2821"/>
              <a:ext cx="54" cy="52"/>
            </a:xfrm>
            <a:custGeom>
              <a:avLst/>
              <a:gdLst>
                <a:gd name="T0" fmla="*/ 21 w 23"/>
                <a:gd name="T1" fmla="*/ 0 h 22"/>
                <a:gd name="T2" fmla="*/ 21 w 23"/>
                <a:gd name="T3" fmla="*/ 17 h 22"/>
                <a:gd name="T4" fmla="*/ 21 w 23"/>
                <a:gd name="T5" fmla="*/ 20 h 22"/>
                <a:gd name="T6" fmla="*/ 23 w 23"/>
                <a:gd name="T7" fmla="*/ 21 h 22"/>
                <a:gd name="T8" fmla="*/ 23 w 23"/>
                <a:gd name="T9" fmla="*/ 22 h 22"/>
                <a:gd name="T10" fmla="*/ 14 w 23"/>
                <a:gd name="T11" fmla="*/ 22 h 22"/>
                <a:gd name="T12" fmla="*/ 14 w 23"/>
                <a:gd name="T13" fmla="*/ 19 h 22"/>
                <a:gd name="T14" fmla="*/ 11 w 23"/>
                <a:gd name="T15" fmla="*/ 22 h 22"/>
                <a:gd name="T16" fmla="*/ 8 w 23"/>
                <a:gd name="T17" fmla="*/ 22 h 22"/>
                <a:gd name="T18" fmla="*/ 5 w 23"/>
                <a:gd name="T19" fmla="*/ 21 h 22"/>
                <a:gd name="T20" fmla="*/ 3 w 23"/>
                <a:gd name="T21" fmla="*/ 19 h 22"/>
                <a:gd name="T22" fmla="*/ 2 w 23"/>
                <a:gd name="T23" fmla="*/ 13 h 22"/>
                <a:gd name="T24" fmla="*/ 2 w 23"/>
                <a:gd name="T25" fmla="*/ 5 h 22"/>
                <a:gd name="T26" fmla="*/ 2 w 23"/>
                <a:gd name="T27" fmla="*/ 2 h 22"/>
                <a:gd name="T28" fmla="*/ 0 w 23"/>
                <a:gd name="T29" fmla="*/ 1 h 22"/>
                <a:gd name="T30" fmla="*/ 0 w 23"/>
                <a:gd name="T31" fmla="*/ 0 h 22"/>
                <a:gd name="T32" fmla="*/ 9 w 23"/>
                <a:gd name="T33" fmla="*/ 0 h 22"/>
                <a:gd name="T34" fmla="*/ 9 w 23"/>
                <a:gd name="T35" fmla="*/ 15 h 22"/>
                <a:gd name="T36" fmla="*/ 9 w 23"/>
                <a:gd name="T37" fmla="*/ 18 h 22"/>
                <a:gd name="T38" fmla="*/ 10 w 23"/>
                <a:gd name="T39" fmla="*/ 19 h 22"/>
                <a:gd name="T40" fmla="*/ 11 w 23"/>
                <a:gd name="T41" fmla="*/ 19 h 22"/>
                <a:gd name="T42" fmla="*/ 12 w 23"/>
                <a:gd name="T43" fmla="*/ 19 h 22"/>
                <a:gd name="T44" fmla="*/ 14 w 23"/>
                <a:gd name="T45" fmla="*/ 16 h 22"/>
                <a:gd name="T46" fmla="*/ 14 w 23"/>
                <a:gd name="T47" fmla="*/ 5 h 22"/>
                <a:gd name="T48" fmla="*/ 14 w 23"/>
                <a:gd name="T49" fmla="*/ 2 h 22"/>
                <a:gd name="T50" fmla="*/ 12 w 23"/>
                <a:gd name="T51" fmla="*/ 1 h 22"/>
                <a:gd name="T52" fmla="*/ 12 w 23"/>
                <a:gd name="T53" fmla="*/ 0 h 22"/>
                <a:gd name="T54" fmla="*/ 21 w 23"/>
                <a:gd name="T5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3" y="18"/>
                    <a:pt x="2" y="16"/>
                    <a:pt x="2" y="1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9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1"/>
            <p:cNvSpPr/>
            <p:nvPr/>
          </p:nvSpPr>
          <p:spPr bwMode="auto">
            <a:xfrm>
              <a:off x="3729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2"/>
            <p:cNvSpPr/>
            <p:nvPr/>
          </p:nvSpPr>
          <p:spPr bwMode="auto">
            <a:xfrm>
              <a:off x="3767" y="2799"/>
              <a:ext cx="54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1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3"/>
            <p:cNvSpPr/>
            <p:nvPr/>
          </p:nvSpPr>
          <p:spPr bwMode="auto">
            <a:xfrm>
              <a:off x="274" y="2799"/>
              <a:ext cx="83" cy="74"/>
            </a:xfrm>
            <a:custGeom>
              <a:avLst/>
              <a:gdLst>
                <a:gd name="T0" fmla="*/ 12 w 35"/>
                <a:gd name="T1" fmla="*/ 16 h 31"/>
                <a:gd name="T2" fmla="*/ 12 w 35"/>
                <a:gd name="T3" fmla="*/ 25 h 31"/>
                <a:gd name="T4" fmla="*/ 12 w 35"/>
                <a:gd name="T5" fmla="*/ 28 h 31"/>
                <a:gd name="T6" fmla="*/ 13 w 35"/>
                <a:gd name="T7" fmla="*/ 29 h 31"/>
                <a:gd name="T8" fmla="*/ 15 w 35"/>
                <a:gd name="T9" fmla="*/ 30 h 31"/>
                <a:gd name="T10" fmla="*/ 16 w 35"/>
                <a:gd name="T11" fmla="*/ 30 h 31"/>
                <a:gd name="T12" fmla="*/ 16 w 35"/>
                <a:gd name="T13" fmla="*/ 31 h 31"/>
                <a:gd name="T14" fmla="*/ 0 w 35"/>
                <a:gd name="T15" fmla="*/ 31 h 31"/>
                <a:gd name="T16" fmla="*/ 0 w 35"/>
                <a:gd name="T17" fmla="*/ 30 h 31"/>
                <a:gd name="T18" fmla="*/ 1 w 35"/>
                <a:gd name="T19" fmla="*/ 30 h 31"/>
                <a:gd name="T20" fmla="*/ 3 w 35"/>
                <a:gd name="T21" fmla="*/ 29 h 31"/>
                <a:gd name="T22" fmla="*/ 4 w 35"/>
                <a:gd name="T23" fmla="*/ 28 h 31"/>
                <a:gd name="T24" fmla="*/ 4 w 35"/>
                <a:gd name="T25" fmla="*/ 25 h 31"/>
                <a:gd name="T26" fmla="*/ 4 w 35"/>
                <a:gd name="T27" fmla="*/ 5 h 31"/>
                <a:gd name="T28" fmla="*/ 4 w 35"/>
                <a:gd name="T29" fmla="*/ 2 h 31"/>
                <a:gd name="T30" fmla="*/ 3 w 35"/>
                <a:gd name="T31" fmla="*/ 1 h 31"/>
                <a:gd name="T32" fmla="*/ 1 w 35"/>
                <a:gd name="T33" fmla="*/ 0 h 31"/>
                <a:gd name="T34" fmla="*/ 0 w 35"/>
                <a:gd name="T35" fmla="*/ 0 h 31"/>
                <a:gd name="T36" fmla="*/ 0 w 35"/>
                <a:gd name="T37" fmla="*/ 0 h 31"/>
                <a:gd name="T38" fmla="*/ 16 w 35"/>
                <a:gd name="T39" fmla="*/ 0 h 31"/>
                <a:gd name="T40" fmla="*/ 16 w 35"/>
                <a:gd name="T41" fmla="*/ 0 h 31"/>
                <a:gd name="T42" fmla="*/ 15 w 35"/>
                <a:gd name="T43" fmla="*/ 0 h 31"/>
                <a:gd name="T44" fmla="*/ 13 w 35"/>
                <a:gd name="T45" fmla="*/ 1 h 31"/>
                <a:gd name="T46" fmla="*/ 12 w 35"/>
                <a:gd name="T47" fmla="*/ 2 h 31"/>
                <a:gd name="T48" fmla="*/ 12 w 35"/>
                <a:gd name="T49" fmla="*/ 5 h 31"/>
                <a:gd name="T50" fmla="*/ 12 w 35"/>
                <a:gd name="T51" fmla="*/ 14 h 31"/>
                <a:gd name="T52" fmla="*/ 23 w 35"/>
                <a:gd name="T53" fmla="*/ 14 h 31"/>
                <a:gd name="T54" fmla="*/ 23 w 35"/>
                <a:gd name="T55" fmla="*/ 5 h 31"/>
                <a:gd name="T56" fmla="*/ 22 w 35"/>
                <a:gd name="T57" fmla="*/ 2 h 31"/>
                <a:gd name="T58" fmla="*/ 21 w 35"/>
                <a:gd name="T59" fmla="*/ 1 h 31"/>
                <a:gd name="T60" fmla="*/ 19 w 35"/>
                <a:gd name="T61" fmla="*/ 0 h 31"/>
                <a:gd name="T62" fmla="*/ 18 w 35"/>
                <a:gd name="T63" fmla="*/ 0 h 31"/>
                <a:gd name="T64" fmla="*/ 18 w 35"/>
                <a:gd name="T65" fmla="*/ 0 h 31"/>
                <a:gd name="T66" fmla="*/ 35 w 35"/>
                <a:gd name="T67" fmla="*/ 0 h 31"/>
                <a:gd name="T68" fmla="*/ 35 w 35"/>
                <a:gd name="T69" fmla="*/ 0 h 31"/>
                <a:gd name="T70" fmla="*/ 34 w 35"/>
                <a:gd name="T71" fmla="*/ 0 h 31"/>
                <a:gd name="T72" fmla="*/ 31 w 35"/>
                <a:gd name="T73" fmla="*/ 1 h 31"/>
                <a:gd name="T74" fmla="*/ 30 w 35"/>
                <a:gd name="T75" fmla="*/ 2 h 31"/>
                <a:gd name="T76" fmla="*/ 30 w 35"/>
                <a:gd name="T77" fmla="*/ 5 h 31"/>
                <a:gd name="T78" fmla="*/ 30 w 35"/>
                <a:gd name="T79" fmla="*/ 25 h 31"/>
                <a:gd name="T80" fmla="*/ 30 w 35"/>
                <a:gd name="T81" fmla="*/ 28 h 31"/>
                <a:gd name="T82" fmla="*/ 31 w 35"/>
                <a:gd name="T83" fmla="*/ 29 h 31"/>
                <a:gd name="T84" fmla="*/ 34 w 35"/>
                <a:gd name="T85" fmla="*/ 30 h 31"/>
                <a:gd name="T86" fmla="*/ 35 w 35"/>
                <a:gd name="T87" fmla="*/ 30 h 31"/>
                <a:gd name="T88" fmla="*/ 35 w 35"/>
                <a:gd name="T89" fmla="*/ 31 h 31"/>
                <a:gd name="T90" fmla="*/ 18 w 35"/>
                <a:gd name="T91" fmla="*/ 31 h 31"/>
                <a:gd name="T92" fmla="*/ 18 w 35"/>
                <a:gd name="T93" fmla="*/ 30 h 31"/>
                <a:gd name="T94" fmla="*/ 19 w 35"/>
                <a:gd name="T95" fmla="*/ 30 h 31"/>
                <a:gd name="T96" fmla="*/ 22 w 35"/>
                <a:gd name="T97" fmla="*/ 29 h 31"/>
                <a:gd name="T98" fmla="*/ 22 w 35"/>
                <a:gd name="T99" fmla="*/ 28 h 31"/>
                <a:gd name="T100" fmla="*/ 23 w 35"/>
                <a:gd name="T101" fmla="*/ 25 h 31"/>
                <a:gd name="T102" fmla="*/ 23 w 35"/>
                <a:gd name="T103" fmla="*/ 16 h 31"/>
                <a:gd name="T104" fmla="*/ 12 w 35"/>
                <a:gd name="T10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31">
                  <a:moveTo>
                    <a:pt x="12" y="1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1" y="1"/>
                    <a:pt x="31" y="1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4"/>
            <p:cNvSpPr>
              <a:spLocks noEditPoints="1"/>
            </p:cNvSpPr>
            <p:nvPr/>
          </p:nvSpPr>
          <p:spPr bwMode="auto">
            <a:xfrm>
              <a:off x="364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6 w 20"/>
                <a:gd name="T27" fmla="*/ 6 h 22"/>
                <a:gd name="T28" fmla="*/ 6 w 20"/>
                <a:gd name="T29" fmla="*/ 8 h 22"/>
                <a:gd name="T30" fmla="*/ 3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19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5"/>
            <p:cNvSpPr/>
            <p:nvPr/>
          </p:nvSpPr>
          <p:spPr bwMode="auto">
            <a:xfrm>
              <a:off x="414" y="2821"/>
              <a:ext cx="54" cy="52"/>
            </a:xfrm>
            <a:custGeom>
              <a:avLst/>
              <a:gdLst>
                <a:gd name="T0" fmla="*/ 11 w 23"/>
                <a:gd name="T1" fmla="*/ 22 h 22"/>
                <a:gd name="T2" fmla="*/ 4 w 23"/>
                <a:gd name="T3" fmla="*/ 6 h 22"/>
                <a:gd name="T4" fmla="*/ 2 w 23"/>
                <a:gd name="T5" fmla="*/ 2 h 22"/>
                <a:gd name="T6" fmla="*/ 0 w 23"/>
                <a:gd name="T7" fmla="*/ 1 h 22"/>
                <a:gd name="T8" fmla="*/ 0 w 23"/>
                <a:gd name="T9" fmla="*/ 0 h 22"/>
                <a:gd name="T10" fmla="*/ 12 w 23"/>
                <a:gd name="T11" fmla="*/ 0 h 22"/>
                <a:gd name="T12" fmla="*/ 12 w 23"/>
                <a:gd name="T13" fmla="*/ 1 h 22"/>
                <a:gd name="T14" fmla="*/ 10 w 23"/>
                <a:gd name="T15" fmla="*/ 1 h 22"/>
                <a:gd name="T16" fmla="*/ 10 w 23"/>
                <a:gd name="T17" fmla="*/ 3 h 22"/>
                <a:gd name="T18" fmla="*/ 11 w 23"/>
                <a:gd name="T19" fmla="*/ 6 h 22"/>
                <a:gd name="T20" fmla="*/ 14 w 23"/>
                <a:gd name="T21" fmla="*/ 14 h 22"/>
                <a:gd name="T22" fmla="*/ 17 w 23"/>
                <a:gd name="T23" fmla="*/ 7 h 22"/>
                <a:gd name="T24" fmla="*/ 18 w 23"/>
                <a:gd name="T25" fmla="*/ 3 h 22"/>
                <a:gd name="T26" fmla="*/ 18 w 23"/>
                <a:gd name="T27" fmla="*/ 2 h 22"/>
                <a:gd name="T28" fmla="*/ 16 w 23"/>
                <a:gd name="T29" fmla="*/ 1 h 22"/>
                <a:gd name="T30" fmla="*/ 16 w 23"/>
                <a:gd name="T31" fmla="*/ 0 h 22"/>
                <a:gd name="T32" fmla="*/ 23 w 23"/>
                <a:gd name="T33" fmla="*/ 0 h 22"/>
                <a:gd name="T34" fmla="*/ 23 w 23"/>
                <a:gd name="T35" fmla="*/ 1 h 22"/>
                <a:gd name="T36" fmla="*/ 21 w 23"/>
                <a:gd name="T37" fmla="*/ 2 h 22"/>
                <a:gd name="T38" fmla="*/ 19 w 23"/>
                <a:gd name="T39" fmla="*/ 5 h 22"/>
                <a:gd name="T40" fmla="*/ 12 w 23"/>
                <a:gd name="T41" fmla="*/ 22 h 22"/>
                <a:gd name="T42" fmla="*/ 11 w 23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3"/>
                    <a:pt x="19" y="5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 noEditPoints="1"/>
            </p:cNvSpPr>
            <p:nvPr/>
          </p:nvSpPr>
          <p:spPr bwMode="auto">
            <a:xfrm>
              <a:off x="471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7"/>
            <p:cNvSpPr/>
            <p:nvPr/>
          </p:nvSpPr>
          <p:spPr bwMode="auto">
            <a:xfrm>
              <a:off x="504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58"/>
            <p:cNvSpPr>
              <a:spLocks noEditPoints="1"/>
            </p:cNvSpPr>
            <p:nvPr/>
          </p:nvSpPr>
          <p:spPr bwMode="auto">
            <a:xfrm>
              <a:off x="565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4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6" y="30"/>
                    <a:pt x="8" y="30"/>
                    <a:pt x="11" y="30"/>
                  </a:cubicBezTo>
                  <a:cubicBezTo>
                    <a:pt x="13" y="30"/>
                    <a:pt x="14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4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648" y="2799"/>
              <a:ext cx="67" cy="74"/>
            </a:xfrm>
            <a:custGeom>
              <a:avLst/>
              <a:gdLst>
                <a:gd name="T0" fmla="*/ 20 w 28"/>
                <a:gd name="T1" fmla="*/ 14 h 31"/>
                <a:gd name="T2" fmla="*/ 26 w 28"/>
                <a:gd name="T3" fmla="*/ 17 h 31"/>
                <a:gd name="T4" fmla="*/ 28 w 28"/>
                <a:gd name="T5" fmla="*/ 22 h 31"/>
                <a:gd name="T6" fmla="*/ 26 w 28"/>
                <a:gd name="T7" fmla="*/ 28 h 31"/>
                <a:gd name="T8" fmla="*/ 16 w 28"/>
                <a:gd name="T9" fmla="*/ 31 h 31"/>
                <a:gd name="T10" fmla="*/ 0 w 28"/>
                <a:gd name="T11" fmla="*/ 31 h 31"/>
                <a:gd name="T12" fmla="*/ 0 w 28"/>
                <a:gd name="T13" fmla="*/ 30 h 31"/>
                <a:gd name="T14" fmla="*/ 3 w 28"/>
                <a:gd name="T15" fmla="*/ 29 h 31"/>
                <a:gd name="T16" fmla="*/ 4 w 28"/>
                <a:gd name="T17" fmla="*/ 28 h 31"/>
                <a:gd name="T18" fmla="*/ 4 w 28"/>
                <a:gd name="T19" fmla="*/ 25 h 31"/>
                <a:gd name="T20" fmla="*/ 4 w 28"/>
                <a:gd name="T21" fmla="*/ 5 h 31"/>
                <a:gd name="T22" fmla="*/ 4 w 28"/>
                <a:gd name="T23" fmla="*/ 2 h 31"/>
                <a:gd name="T24" fmla="*/ 3 w 28"/>
                <a:gd name="T25" fmla="*/ 1 h 31"/>
                <a:gd name="T26" fmla="*/ 0 w 28"/>
                <a:gd name="T27" fmla="*/ 0 h 31"/>
                <a:gd name="T28" fmla="*/ 0 w 28"/>
                <a:gd name="T29" fmla="*/ 0 h 31"/>
                <a:gd name="T30" fmla="*/ 15 w 28"/>
                <a:gd name="T31" fmla="*/ 0 h 31"/>
                <a:gd name="T32" fmla="*/ 22 w 28"/>
                <a:gd name="T33" fmla="*/ 0 h 31"/>
                <a:gd name="T34" fmla="*/ 26 w 28"/>
                <a:gd name="T35" fmla="*/ 3 h 31"/>
                <a:gd name="T36" fmla="*/ 27 w 28"/>
                <a:gd name="T37" fmla="*/ 7 h 31"/>
                <a:gd name="T38" fmla="*/ 25 w 28"/>
                <a:gd name="T39" fmla="*/ 11 h 31"/>
                <a:gd name="T40" fmla="*/ 20 w 28"/>
                <a:gd name="T41" fmla="*/ 14 h 31"/>
                <a:gd name="T42" fmla="*/ 11 w 28"/>
                <a:gd name="T43" fmla="*/ 15 h 31"/>
                <a:gd name="T44" fmla="*/ 11 w 28"/>
                <a:gd name="T45" fmla="*/ 25 h 31"/>
                <a:gd name="T46" fmla="*/ 11 w 28"/>
                <a:gd name="T47" fmla="*/ 26 h 31"/>
                <a:gd name="T48" fmla="*/ 12 w 28"/>
                <a:gd name="T49" fmla="*/ 28 h 31"/>
                <a:gd name="T50" fmla="*/ 14 w 28"/>
                <a:gd name="T51" fmla="*/ 29 h 31"/>
                <a:gd name="T52" fmla="*/ 17 w 28"/>
                <a:gd name="T53" fmla="*/ 28 h 31"/>
                <a:gd name="T54" fmla="*/ 20 w 28"/>
                <a:gd name="T55" fmla="*/ 26 h 31"/>
                <a:gd name="T56" fmla="*/ 20 w 28"/>
                <a:gd name="T57" fmla="*/ 22 h 31"/>
                <a:gd name="T58" fmla="*/ 19 w 28"/>
                <a:gd name="T59" fmla="*/ 18 h 31"/>
                <a:gd name="T60" fmla="*/ 17 w 28"/>
                <a:gd name="T61" fmla="*/ 16 h 31"/>
                <a:gd name="T62" fmla="*/ 11 w 28"/>
                <a:gd name="T63" fmla="*/ 15 h 31"/>
                <a:gd name="T64" fmla="*/ 11 w 28"/>
                <a:gd name="T65" fmla="*/ 14 h 31"/>
                <a:gd name="T66" fmla="*/ 16 w 28"/>
                <a:gd name="T67" fmla="*/ 13 h 31"/>
                <a:gd name="T68" fmla="*/ 19 w 28"/>
                <a:gd name="T69" fmla="*/ 11 h 31"/>
                <a:gd name="T70" fmla="*/ 19 w 28"/>
                <a:gd name="T71" fmla="*/ 7 h 31"/>
                <a:gd name="T72" fmla="*/ 19 w 28"/>
                <a:gd name="T73" fmla="*/ 4 h 31"/>
                <a:gd name="T74" fmla="*/ 16 w 28"/>
                <a:gd name="T75" fmla="*/ 2 h 31"/>
                <a:gd name="T76" fmla="*/ 11 w 28"/>
                <a:gd name="T77" fmla="*/ 1 h 31"/>
                <a:gd name="T78" fmla="*/ 11 w 28"/>
                <a:gd name="T7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1">
                  <a:moveTo>
                    <a:pt x="20" y="14"/>
                  </a:moveTo>
                  <a:cubicBezTo>
                    <a:pt x="23" y="15"/>
                    <a:pt x="25" y="16"/>
                    <a:pt x="26" y="17"/>
                  </a:cubicBezTo>
                  <a:cubicBezTo>
                    <a:pt x="28" y="18"/>
                    <a:pt x="28" y="20"/>
                    <a:pt x="28" y="22"/>
                  </a:cubicBezTo>
                  <a:cubicBezTo>
                    <a:pt x="28" y="24"/>
                    <a:pt x="28" y="26"/>
                    <a:pt x="26" y="28"/>
                  </a:cubicBezTo>
                  <a:cubicBezTo>
                    <a:pt x="23" y="30"/>
                    <a:pt x="20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2" y="0"/>
                  </a:cubicBezTo>
                  <a:cubicBezTo>
                    <a:pt x="24" y="1"/>
                    <a:pt x="25" y="2"/>
                    <a:pt x="26" y="3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9"/>
                    <a:pt x="27" y="10"/>
                    <a:pt x="25" y="11"/>
                  </a:cubicBezTo>
                  <a:cubicBezTo>
                    <a:pt x="24" y="13"/>
                    <a:pt x="22" y="13"/>
                    <a:pt x="20" y="14"/>
                  </a:cubicBezTo>
                  <a:close/>
                  <a:moveTo>
                    <a:pt x="11" y="1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2" y="29"/>
                    <a:pt x="13" y="29"/>
                    <a:pt x="14" y="29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0" y="25"/>
                    <a:pt x="20" y="24"/>
                    <a:pt x="20" y="22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5" y="16"/>
                    <a:pt x="14" y="15"/>
                    <a:pt x="11" y="15"/>
                  </a:cubicBezTo>
                  <a:close/>
                  <a:moveTo>
                    <a:pt x="11" y="14"/>
                  </a:moveTo>
                  <a:cubicBezTo>
                    <a:pt x="14" y="14"/>
                    <a:pt x="15" y="13"/>
                    <a:pt x="16" y="13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3"/>
                    <a:pt x="17" y="2"/>
                    <a:pt x="16" y="2"/>
                  </a:cubicBezTo>
                  <a:cubicBezTo>
                    <a:pt x="15" y="1"/>
                    <a:pt x="14" y="1"/>
                    <a:pt x="11" y="1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7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2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3 w 20"/>
                <a:gd name="T39" fmla="*/ 9 h 22"/>
                <a:gd name="T40" fmla="*/ 13 w 20"/>
                <a:gd name="T41" fmla="*/ 4 h 22"/>
                <a:gd name="T42" fmla="*/ 11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19" y="17"/>
                    <a:pt x="18" y="19"/>
                  </a:cubicBezTo>
                  <a:cubicBezTo>
                    <a:pt x="16" y="21"/>
                    <a:pt x="13" y="22"/>
                    <a:pt x="10" y="22"/>
                  </a:cubicBezTo>
                  <a:cubicBezTo>
                    <a:pt x="7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7" y="19"/>
                    <a:pt x="8" y="20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13" y="17"/>
                    <a:pt x="13" y="14"/>
                    <a:pt x="13" y="9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61"/>
            <p:cNvSpPr/>
            <p:nvPr/>
          </p:nvSpPr>
          <p:spPr bwMode="auto">
            <a:xfrm>
              <a:off x="776" y="2802"/>
              <a:ext cx="36" cy="71"/>
            </a:xfrm>
            <a:custGeom>
              <a:avLst/>
              <a:gdLst>
                <a:gd name="T0" fmla="*/ 10 w 15"/>
                <a:gd name="T1" fmla="*/ 0 h 30"/>
                <a:gd name="T2" fmla="*/ 10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10 w 15"/>
                <a:gd name="T9" fmla="*/ 10 h 30"/>
                <a:gd name="T10" fmla="*/ 10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4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  <a:gd name="T40" fmla="*/ 10 w 15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10" y="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9"/>
                    <a:pt x="12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2"/>
            <p:cNvSpPr/>
            <p:nvPr/>
          </p:nvSpPr>
          <p:spPr bwMode="auto">
            <a:xfrm>
              <a:off x="816" y="2799"/>
              <a:ext cx="55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0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897" y="2797"/>
              <a:ext cx="78" cy="76"/>
            </a:xfrm>
            <a:custGeom>
              <a:avLst/>
              <a:gdLst>
                <a:gd name="T0" fmla="*/ 19 w 33"/>
                <a:gd name="T1" fmla="*/ 23 h 32"/>
                <a:gd name="T2" fmla="*/ 8 w 33"/>
                <a:gd name="T3" fmla="*/ 23 h 32"/>
                <a:gd name="T4" fmla="*/ 7 w 33"/>
                <a:gd name="T5" fmla="*/ 26 h 32"/>
                <a:gd name="T6" fmla="*/ 6 w 33"/>
                <a:gd name="T7" fmla="*/ 28 h 32"/>
                <a:gd name="T8" fmla="*/ 7 w 33"/>
                <a:gd name="T9" fmla="*/ 30 h 32"/>
                <a:gd name="T10" fmla="*/ 10 w 33"/>
                <a:gd name="T11" fmla="*/ 31 h 32"/>
                <a:gd name="T12" fmla="*/ 10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5 w 33"/>
                <a:gd name="T21" fmla="*/ 25 h 32"/>
                <a:gd name="T22" fmla="*/ 16 w 33"/>
                <a:gd name="T23" fmla="*/ 0 h 32"/>
                <a:gd name="T24" fmla="*/ 17 w 33"/>
                <a:gd name="T25" fmla="*/ 0 h 32"/>
                <a:gd name="T26" fmla="*/ 28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8 w 33"/>
                <a:gd name="T39" fmla="*/ 31 h 32"/>
                <a:gd name="T40" fmla="*/ 21 w 33"/>
                <a:gd name="T41" fmla="*/ 30 h 32"/>
                <a:gd name="T42" fmla="*/ 22 w 33"/>
                <a:gd name="T43" fmla="*/ 29 h 32"/>
                <a:gd name="T44" fmla="*/ 21 w 33"/>
                <a:gd name="T45" fmla="*/ 28 h 32"/>
                <a:gd name="T46" fmla="*/ 21 w 33"/>
                <a:gd name="T47" fmla="*/ 27 h 32"/>
                <a:gd name="T48" fmla="*/ 19 w 33"/>
                <a:gd name="T49" fmla="*/ 23 h 32"/>
                <a:gd name="T50" fmla="*/ 18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8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1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9"/>
                    <a:pt x="6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0"/>
                    <a:pt x="3" y="29"/>
                  </a:cubicBezTo>
                  <a:cubicBezTo>
                    <a:pt x="3" y="29"/>
                    <a:pt x="4" y="27"/>
                    <a:pt x="5" y="2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8"/>
                    <a:pt x="30" y="29"/>
                    <a:pt x="31" y="30"/>
                  </a:cubicBezTo>
                  <a:cubicBezTo>
                    <a:pt x="31" y="30"/>
                    <a:pt x="32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lnTo>
                    <a:pt x="19" y="23"/>
                  </a:lnTo>
                  <a:close/>
                  <a:moveTo>
                    <a:pt x="18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4"/>
            <p:cNvSpPr>
              <a:spLocks noEditPoints="1"/>
            </p:cNvSpPr>
            <p:nvPr/>
          </p:nvSpPr>
          <p:spPr bwMode="auto">
            <a:xfrm>
              <a:off x="977" y="2799"/>
              <a:ext cx="57" cy="74"/>
            </a:xfrm>
            <a:custGeom>
              <a:avLst/>
              <a:gdLst>
                <a:gd name="T0" fmla="*/ 9 w 24"/>
                <a:gd name="T1" fmla="*/ 0 h 31"/>
                <a:gd name="T2" fmla="*/ 9 w 24"/>
                <a:gd name="T3" fmla="*/ 11 h 31"/>
                <a:gd name="T4" fmla="*/ 15 w 24"/>
                <a:gd name="T5" fmla="*/ 9 h 31"/>
                <a:gd name="T6" fmla="*/ 19 w 24"/>
                <a:gd name="T7" fmla="*/ 10 h 31"/>
                <a:gd name="T8" fmla="*/ 22 w 24"/>
                <a:gd name="T9" fmla="*/ 14 h 31"/>
                <a:gd name="T10" fmla="*/ 24 w 24"/>
                <a:gd name="T11" fmla="*/ 19 h 31"/>
                <a:gd name="T12" fmla="*/ 22 w 24"/>
                <a:gd name="T13" fmla="*/ 25 h 31"/>
                <a:gd name="T14" fmla="*/ 18 w 24"/>
                <a:gd name="T15" fmla="*/ 30 h 31"/>
                <a:gd name="T16" fmla="*/ 13 w 24"/>
                <a:gd name="T17" fmla="*/ 31 h 31"/>
                <a:gd name="T18" fmla="*/ 10 w 24"/>
                <a:gd name="T19" fmla="*/ 31 h 31"/>
                <a:gd name="T20" fmla="*/ 7 w 24"/>
                <a:gd name="T21" fmla="*/ 29 h 31"/>
                <a:gd name="T22" fmla="*/ 4 w 24"/>
                <a:gd name="T23" fmla="*/ 31 h 31"/>
                <a:gd name="T24" fmla="*/ 3 w 24"/>
                <a:gd name="T25" fmla="*/ 31 h 31"/>
                <a:gd name="T26" fmla="*/ 3 w 24"/>
                <a:gd name="T27" fmla="*/ 4 h 31"/>
                <a:gd name="T28" fmla="*/ 3 w 24"/>
                <a:gd name="T29" fmla="*/ 2 h 31"/>
                <a:gd name="T30" fmla="*/ 2 w 24"/>
                <a:gd name="T31" fmla="*/ 1 h 31"/>
                <a:gd name="T32" fmla="*/ 0 w 24"/>
                <a:gd name="T33" fmla="*/ 0 h 31"/>
                <a:gd name="T34" fmla="*/ 0 w 24"/>
                <a:gd name="T35" fmla="*/ 0 h 31"/>
                <a:gd name="T36" fmla="*/ 9 w 24"/>
                <a:gd name="T37" fmla="*/ 0 h 31"/>
                <a:gd name="T38" fmla="*/ 9 w 24"/>
                <a:gd name="T39" fmla="*/ 13 h 31"/>
                <a:gd name="T40" fmla="*/ 9 w 24"/>
                <a:gd name="T41" fmla="*/ 23 h 31"/>
                <a:gd name="T42" fmla="*/ 9 w 24"/>
                <a:gd name="T43" fmla="*/ 27 h 31"/>
                <a:gd name="T44" fmla="*/ 11 w 24"/>
                <a:gd name="T45" fmla="*/ 29 h 31"/>
                <a:gd name="T46" fmla="*/ 13 w 24"/>
                <a:gd name="T47" fmla="*/ 30 h 31"/>
                <a:gd name="T48" fmla="*/ 15 w 24"/>
                <a:gd name="T49" fmla="*/ 29 h 31"/>
                <a:gd name="T50" fmla="*/ 16 w 24"/>
                <a:gd name="T51" fmla="*/ 26 h 31"/>
                <a:gd name="T52" fmla="*/ 17 w 24"/>
                <a:gd name="T53" fmla="*/ 19 h 31"/>
                <a:gd name="T54" fmla="*/ 16 w 24"/>
                <a:gd name="T55" fmla="*/ 13 h 31"/>
                <a:gd name="T56" fmla="*/ 13 w 24"/>
                <a:gd name="T57" fmla="*/ 11 h 31"/>
                <a:gd name="T58" fmla="*/ 9 w 24"/>
                <a:gd name="T5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1">
                  <a:moveTo>
                    <a:pt x="9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3" y="9"/>
                    <a:pt x="15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1" y="11"/>
                    <a:pt x="22" y="12"/>
                    <a:pt x="22" y="14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1"/>
                    <a:pt x="23" y="24"/>
                    <a:pt x="22" y="25"/>
                  </a:cubicBezTo>
                  <a:cubicBezTo>
                    <a:pt x="21" y="27"/>
                    <a:pt x="20" y="29"/>
                    <a:pt x="18" y="30"/>
                  </a:cubicBezTo>
                  <a:cubicBezTo>
                    <a:pt x="17" y="31"/>
                    <a:pt x="15" y="31"/>
                    <a:pt x="13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  <a:moveTo>
                    <a:pt x="9" y="1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6"/>
                    <a:pt x="9" y="27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7" y="25"/>
                    <a:pt x="17" y="23"/>
                    <a:pt x="17" y="19"/>
                  </a:cubicBezTo>
                  <a:cubicBezTo>
                    <a:pt x="17" y="16"/>
                    <a:pt x="16" y="14"/>
                    <a:pt x="16" y="13"/>
                  </a:cubicBezTo>
                  <a:cubicBezTo>
                    <a:pt x="15" y="12"/>
                    <a:pt x="14" y="11"/>
                    <a:pt x="13" y="11"/>
                  </a:cubicBezTo>
                  <a:cubicBezTo>
                    <a:pt x="12" y="11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65"/>
            <p:cNvSpPr>
              <a:spLocks noEditPoints="1"/>
            </p:cNvSpPr>
            <p:nvPr/>
          </p:nvSpPr>
          <p:spPr bwMode="auto">
            <a:xfrm>
              <a:off x="1041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6"/>
            <p:cNvSpPr/>
            <p:nvPr/>
          </p:nvSpPr>
          <p:spPr bwMode="auto">
            <a:xfrm>
              <a:off x="1072" y="2799"/>
              <a:ext cx="26" cy="74"/>
            </a:xfrm>
            <a:custGeom>
              <a:avLst/>
              <a:gdLst>
                <a:gd name="T0" fmla="*/ 9 w 11"/>
                <a:gd name="T1" fmla="*/ 0 h 31"/>
                <a:gd name="T2" fmla="*/ 9 w 11"/>
                <a:gd name="T3" fmla="*/ 26 h 31"/>
                <a:gd name="T4" fmla="*/ 9 w 11"/>
                <a:gd name="T5" fmla="*/ 29 h 31"/>
                <a:gd name="T6" fmla="*/ 11 w 11"/>
                <a:gd name="T7" fmla="*/ 30 h 31"/>
                <a:gd name="T8" fmla="*/ 11 w 11"/>
                <a:gd name="T9" fmla="*/ 31 h 31"/>
                <a:gd name="T10" fmla="*/ 0 w 11"/>
                <a:gd name="T11" fmla="*/ 31 h 31"/>
                <a:gd name="T12" fmla="*/ 0 w 11"/>
                <a:gd name="T13" fmla="*/ 30 h 31"/>
                <a:gd name="T14" fmla="*/ 2 w 11"/>
                <a:gd name="T15" fmla="*/ 29 h 31"/>
                <a:gd name="T16" fmla="*/ 2 w 11"/>
                <a:gd name="T17" fmla="*/ 26 h 31"/>
                <a:gd name="T18" fmla="*/ 2 w 11"/>
                <a:gd name="T19" fmla="*/ 4 h 31"/>
                <a:gd name="T20" fmla="*/ 2 w 11"/>
                <a:gd name="T21" fmla="*/ 1 h 31"/>
                <a:gd name="T22" fmla="*/ 0 w 11"/>
                <a:gd name="T23" fmla="*/ 0 h 31"/>
                <a:gd name="T24" fmla="*/ 0 w 11"/>
                <a:gd name="T25" fmla="*/ 0 h 31"/>
                <a:gd name="T26" fmla="*/ 9 w 1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7"/>
            <p:cNvSpPr>
              <a:spLocks noEditPoints="1"/>
            </p:cNvSpPr>
            <p:nvPr/>
          </p:nvSpPr>
          <p:spPr bwMode="auto">
            <a:xfrm>
              <a:off x="1103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8"/>
            <p:cNvSpPr/>
            <p:nvPr/>
          </p:nvSpPr>
          <p:spPr bwMode="auto">
            <a:xfrm>
              <a:off x="113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69"/>
            <p:cNvSpPr/>
            <p:nvPr/>
          </p:nvSpPr>
          <p:spPr bwMode="auto">
            <a:xfrm>
              <a:off x="1169" y="2821"/>
              <a:ext cx="52" cy="76"/>
            </a:xfrm>
            <a:custGeom>
              <a:avLst/>
              <a:gdLst>
                <a:gd name="T0" fmla="*/ 11 w 22"/>
                <a:gd name="T1" fmla="*/ 23 h 32"/>
                <a:gd name="T2" fmla="*/ 4 w 22"/>
                <a:gd name="T3" fmla="*/ 7 h 32"/>
                <a:gd name="T4" fmla="*/ 2 w 22"/>
                <a:gd name="T5" fmla="*/ 2 h 32"/>
                <a:gd name="T6" fmla="*/ 0 w 22"/>
                <a:gd name="T7" fmla="*/ 1 h 32"/>
                <a:gd name="T8" fmla="*/ 0 w 22"/>
                <a:gd name="T9" fmla="*/ 0 h 32"/>
                <a:gd name="T10" fmla="*/ 11 w 22"/>
                <a:gd name="T11" fmla="*/ 0 h 32"/>
                <a:gd name="T12" fmla="*/ 11 w 22"/>
                <a:gd name="T13" fmla="*/ 1 h 32"/>
                <a:gd name="T14" fmla="*/ 10 w 22"/>
                <a:gd name="T15" fmla="*/ 1 h 32"/>
                <a:gd name="T16" fmla="*/ 9 w 22"/>
                <a:gd name="T17" fmla="*/ 2 h 32"/>
                <a:gd name="T18" fmla="*/ 10 w 22"/>
                <a:gd name="T19" fmla="*/ 6 h 32"/>
                <a:gd name="T20" fmla="*/ 14 w 22"/>
                <a:gd name="T21" fmla="*/ 14 h 32"/>
                <a:gd name="T22" fmla="*/ 16 w 22"/>
                <a:gd name="T23" fmla="*/ 8 h 32"/>
                <a:gd name="T24" fmla="*/ 18 w 22"/>
                <a:gd name="T25" fmla="*/ 3 h 32"/>
                <a:gd name="T26" fmla="*/ 17 w 22"/>
                <a:gd name="T27" fmla="*/ 2 h 32"/>
                <a:gd name="T28" fmla="*/ 15 w 22"/>
                <a:gd name="T29" fmla="*/ 1 h 32"/>
                <a:gd name="T30" fmla="*/ 15 w 22"/>
                <a:gd name="T31" fmla="*/ 0 h 32"/>
                <a:gd name="T32" fmla="*/ 22 w 22"/>
                <a:gd name="T33" fmla="*/ 0 h 32"/>
                <a:gd name="T34" fmla="*/ 22 w 22"/>
                <a:gd name="T35" fmla="*/ 1 h 32"/>
                <a:gd name="T36" fmla="*/ 21 w 22"/>
                <a:gd name="T37" fmla="*/ 2 h 32"/>
                <a:gd name="T38" fmla="*/ 18 w 22"/>
                <a:gd name="T39" fmla="*/ 7 h 32"/>
                <a:gd name="T40" fmla="*/ 12 w 22"/>
                <a:gd name="T41" fmla="*/ 23 h 32"/>
                <a:gd name="T42" fmla="*/ 9 w 22"/>
                <a:gd name="T43" fmla="*/ 30 h 32"/>
                <a:gd name="T44" fmla="*/ 5 w 22"/>
                <a:gd name="T45" fmla="*/ 32 h 32"/>
                <a:gd name="T46" fmla="*/ 2 w 22"/>
                <a:gd name="T47" fmla="*/ 31 h 32"/>
                <a:gd name="T48" fmla="*/ 1 w 22"/>
                <a:gd name="T49" fmla="*/ 28 h 32"/>
                <a:gd name="T50" fmla="*/ 1 w 22"/>
                <a:gd name="T51" fmla="*/ 26 h 32"/>
                <a:gd name="T52" fmla="*/ 3 w 22"/>
                <a:gd name="T53" fmla="*/ 25 h 32"/>
                <a:gd name="T54" fmla="*/ 5 w 22"/>
                <a:gd name="T55" fmla="*/ 26 h 32"/>
                <a:gd name="T56" fmla="*/ 6 w 22"/>
                <a:gd name="T57" fmla="*/ 28 h 32"/>
                <a:gd name="T58" fmla="*/ 6 w 22"/>
                <a:gd name="T59" fmla="*/ 29 h 32"/>
                <a:gd name="T60" fmla="*/ 7 w 22"/>
                <a:gd name="T61" fmla="*/ 29 h 32"/>
                <a:gd name="T62" fmla="*/ 8 w 22"/>
                <a:gd name="T63" fmla="*/ 29 h 32"/>
                <a:gd name="T64" fmla="*/ 10 w 22"/>
                <a:gd name="T65" fmla="*/ 24 h 32"/>
                <a:gd name="T66" fmla="*/ 11 w 22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18" y="4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2"/>
                  </a:cubicBezTo>
                  <a:cubicBezTo>
                    <a:pt x="20" y="2"/>
                    <a:pt x="19" y="4"/>
                    <a:pt x="18" y="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8"/>
                    <a:pt x="9" y="27"/>
                    <a:pt x="10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0"/>
            <p:cNvSpPr>
              <a:spLocks noEditPoints="1"/>
            </p:cNvSpPr>
            <p:nvPr/>
          </p:nvSpPr>
          <p:spPr bwMode="auto">
            <a:xfrm>
              <a:off x="1256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7 w 20"/>
                <a:gd name="T27" fmla="*/ 6 h 22"/>
                <a:gd name="T28" fmla="*/ 6 w 20"/>
                <a:gd name="T29" fmla="*/ 8 h 22"/>
                <a:gd name="T30" fmla="*/ 4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20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2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71"/>
            <p:cNvSpPr/>
            <p:nvPr/>
          </p:nvSpPr>
          <p:spPr bwMode="auto">
            <a:xfrm>
              <a:off x="1311" y="2821"/>
              <a:ext cx="54" cy="52"/>
            </a:xfrm>
            <a:custGeom>
              <a:avLst/>
              <a:gdLst>
                <a:gd name="T0" fmla="*/ 8 w 23"/>
                <a:gd name="T1" fmla="*/ 0 h 22"/>
                <a:gd name="T2" fmla="*/ 8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8 w 23"/>
                <a:gd name="T9" fmla="*/ 1 h 22"/>
                <a:gd name="T10" fmla="*/ 20 w 23"/>
                <a:gd name="T11" fmla="*/ 4 h 22"/>
                <a:gd name="T12" fmla="*/ 20 w 23"/>
                <a:gd name="T13" fmla="*/ 9 h 22"/>
                <a:gd name="T14" fmla="*/ 20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8 w 23"/>
                <a:gd name="T39" fmla="*/ 6 h 22"/>
                <a:gd name="T40" fmla="*/ 8 w 23"/>
                <a:gd name="T41" fmla="*/ 17 h 22"/>
                <a:gd name="T42" fmla="*/ 9 w 23"/>
                <a:gd name="T43" fmla="*/ 20 h 22"/>
                <a:gd name="T44" fmla="*/ 10 w 23"/>
                <a:gd name="T45" fmla="*/ 21 h 22"/>
                <a:gd name="T46" fmla="*/ 10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8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0" y="4"/>
                    <a:pt x="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72"/>
            <p:cNvSpPr>
              <a:spLocks noEditPoints="1"/>
            </p:cNvSpPr>
            <p:nvPr/>
          </p:nvSpPr>
          <p:spPr bwMode="auto">
            <a:xfrm>
              <a:off x="1372" y="2799"/>
              <a:ext cx="55" cy="74"/>
            </a:xfrm>
            <a:custGeom>
              <a:avLst/>
              <a:gdLst>
                <a:gd name="T0" fmla="*/ 21 w 23"/>
                <a:gd name="T1" fmla="*/ 0 h 31"/>
                <a:gd name="T2" fmla="*/ 21 w 23"/>
                <a:gd name="T3" fmla="*/ 24 h 31"/>
                <a:gd name="T4" fmla="*/ 21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2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1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9 w 23"/>
                <a:gd name="T51" fmla="*/ 11 h 31"/>
                <a:gd name="T52" fmla="*/ 7 w 23"/>
                <a:gd name="T53" fmla="*/ 14 h 31"/>
                <a:gd name="T54" fmla="*/ 7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1" y="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6" y="31"/>
                    <a:pt x="4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1" y="0"/>
                  </a:lnTo>
                  <a:close/>
                  <a:moveTo>
                    <a:pt x="14" y="14"/>
                  </a:moveTo>
                  <a:cubicBezTo>
                    <a:pt x="13" y="12"/>
                    <a:pt x="12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9" y="28"/>
                    <a:pt x="10" y="29"/>
                    <a:pt x="10" y="29"/>
                  </a:cubicBezTo>
                  <a:cubicBezTo>
                    <a:pt x="12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73"/>
            <p:cNvSpPr/>
            <p:nvPr/>
          </p:nvSpPr>
          <p:spPr bwMode="auto">
            <a:xfrm>
              <a:off x="1460" y="2799"/>
              <a:ext cx="38" cy="74"/>
            </a:xfrm>
            <a:custGeom>
              <a:avLst/>
              <a:gdLst>
                <a:gd name="T0" fmla="*/ 16 w 16"/>
                <a:gd name="T1" fmla="*/ 30 h 31"/>
                <a:gd name="T2" fmla="*/ 16 w 16"/>
                <a:gd name="T3" fmla="*/ 31 h 31"/>
                <a:gd name="T4" fmla="*/ 0 w 16"/>
                <a:gd name="T5" fmla="*/ 31 h 31"/>
                <a:gd name="T6" fmla="*/ 0 w 16"/>
                <a:gd name="T7" fmla="*/ 30 h 31"/>
                <a:gd name="T8" fmla="*/ 1 w 16"/>
                <a:gd name="T9" fmla="*/ 30 h 31"/>
                <a:gd name="T10" fmla="*/ 3 w 16"/>
                <a:gd name="T11" fmla="*/ 29 h 31"/>
                <a:gd name="T12" fmla="*/ 4 w 16"/>
                <a:gd name="T13" fmla="*/ 28 h 31"/>
                <a:gd name="T14" fmla="*/ 4 w 16"/>
                <a:gd name="T15" fmla="*/ 25 h 31"/>
                <a:gd name="T16" fmla="*/ 4 w 16"/>
                <a:gd name="T17" fmla="*/ 5 h 31"/>
                <a:gd name="T18" fmla="*/ 4 w 16"/>
                <a:gd name="T19" fmla="*/ 2 h 31"/>
                <a:gd name="T20" fmla="*/ 3 w 16"/>
                <a:gd name="T21" fmla="*/ 1 h 31"/>
                <a:gd name="T22" fmla="*/ 1 w 16"/>
                <a:gd name="T23" fmla="*/ 0 h 31"/>
                <a:gd name="T24" fmla="*/ 0 w 16"/>
                <a:gd name="T25" fmla="*/ 0 h 31"/>
                <a:gd name="T26" fmla="*/ 0 w 16"/>
                <a:gd name="T27" fmla="*/ 0 h 31"/>
                <a:gd name="T28" fmla="*/ 16 w 16"/>
                <a:gd name="T29" fmla="*/ 0 h 31"/>
                <a:gd name="T30" fmla="*/ 16 w 16"/>
                <a:gd name="T31" fmla="*/ 0 h 31"/>
                <a:gd name="T32" fmla="*/ 15 w 16"/>
                <a:gd name="T33" fmla="*/ 0 h 31"/>
                <a:gd name="T34" fmla="*/ 13 w 16"/>
                <a:gd name="T35" fmla="*/ 1 h 31"/>
                <a:gd name="T36" fmla="*/ 12 w 16"/>
                <a:gd name="T37" fmla="*/ 2 h 31"/>
                <a:gd name="T38" fmla="*/ 12 w 16"/>
                <a:gd name="T39" fmla="*/ 5 h 31"/>
                <a:gd name="T40" fmla="*/ 12 w 16"/>
                <a:gd name="T41" fmla="*/ 25 h 31"/>
                <a:gd name="T42" fmla="*/ 12 w 16"/>
                <a:gd name="T43" fmla="*/ 28 h 31"/>
                <a:gd name="T44" fmla="*/ 13 w 16"/>
                <a:gd name="T45" fmla="*/ 29 h 31"/>
                <a:gd name="T46" fmla="*/ 15 w 16"/>
                <a:gd name="T47" fmla="*/ 30 h 31"/>
                <a:gd name="T48" fmla="*/ 16 w 16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1">
                  <a:moveTo>
                    <a:pt x="16" y="3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4"/>
            <p:cNvSpPr/>
            <p:nvPr/>
          </p:nvSpPr>
          <p:spPr bwMode="auto">
            <a:xfrm>
              <a:off x="1505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0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75"/>
            <p:cNvSpPr/>
            <p:nvPr/>
          </p:nvSpPr>
          <p:spPr bwMode="auto">
            <a:xfrm>
              <a:off x="1564" y="2802"/>
              <a:ext cx="36" cy="71"/>
            </a:xfrm>
            <a:custGeom>
              <a:avLst/>
              <a:gdLst>
                <a:gd name="T0" fmla="*/ 9 w 15"/>
                <a:gd name="T1" fmla="*/ 0 h 30"/>
                <a:gd name="T2" fmla="*/ 9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9 w 15"/>
                <a:gd name="T9" fmla="*/ 10 h 30"/>
                <a:gd name="T10" fmla="*/ 9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3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6"/>
            <p:cNvSpPr>
              <a:spLocks noEditPoints="1"/>
            </p:cNvSpPr>
            <p:nvPr/>
          </p:nvSpPr>
          <p:spPr bwMode="auto">
            <a:xfrm>
              <a:off x="1604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1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7"/>
            <p:cNvSpPr>
              <a:spLocks noEditPoints="1"/>
            </p:cNvSpPr>
            <p:nvPr/>
          </p:nvSpPr>
          <p:spPr bwMode="auto">
            <a:xfrm>
              <a:off x="1654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0 w 21"/>
                <a:gd name="T3" fmla="*/ 0 h 32"/>
                <a:gd name="T4" fmla="*/ 20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8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0 w 21"/>
                <a:gd name="T47" fmla="*/ 26 h 32"/>
                <a:gd name="T48" fmla="*/ 3 w 21"/>
                <a:gd name="T49" fmla="*/ 24 h 32"/>
                <a:gd name="T50" fmla="*/ 0 w 21"/>
                <a:gd name="T51" fmla="*/ 20 h 32"/>
                <a:gd name="T52" fmla="*/ 2 w 21"/>
                <a:gd name="T53" fmla="*/ 17 h 32"/>
                <a:gd name="T54" fmla="*/ 5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6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1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7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7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5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6" y="5"/>
                    <a:pt x="6" y="8"/>
                  </a:cubicBezTo>
                  <a:cubicBezTo>
                    <a:pt x="6" y="10"/>
                    <a:pt x="6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8"/>
            <p:cNvSpPr/>
            <p:nvPr/>
          </p:nvSpPr>
          <p:spPr bwMode="auto">
            <a:xfrm>
              <a:off x="170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2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2 w 19"/>
                <a:gd name="T47" fmla="*/ 17 h 22"/>
                <a:gd name="T48" fmla="*/ 2 w 19"/>
                <a:gd name="T49" fmla="*/ 5 h 22"/>
                <a:gd name="T50" fmla="*/ 2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10" y="20"/>
                    <a:pt x="10" y="21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79"/>
            <p:cNvSpPr>
              <a:spLocks noEditPoints="1"/>
            </p:cNvSpPr>
            <p:nvPr/>
          </p:nvSpPr>
          <p:spPr bwMode="auto">
            <a:xfrm>
              <a:off x="1756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8 w 12"/>
                <a:gd name="T31" fmla="*/ 1 h 32"/>
                <a:gd name="T32" fmla="*/ 10 w 12"/>
                <a:gd name="T33" fmla="*/ 3 h 32"/>
                <a:gd name="T34" fmla="*/ 8 w 12"/>
                <a:gd name="T35" fmla="*/ 6 h 32"/>
                <a:gd name="T36" fmla="*/ 6 w 12"/>
                <a:gd name="T37" fmla="*/ 7 h 32"/>
                <a:gd name="T38" fmla="*/ 3 w 12"/>
                <a:gd name="T39" fmla="*/ 6 h 32"/>
                <a:gd name="T40" fmla="*/ 2 w 12"/>
                <a:gd name="T41" fmla="*/ 3 h 32"/>
                <a:gd name="T42" fmla="*/ 3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8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0"/>
            <p:cNvSpPr/>
            <p:nvPr/>
          </p:nvSpPr>
          <p:spPr bwMode="auto">
            <a:xfrm>
              <a:off x="1786" y="2802"/>
              <a:ext cx="34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10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4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9 w 14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6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1"/>
            <p:cNvSpPr/>
            <p:nvPr/>
          </p:nvSpPr>
          <p:spPr bwMode="auto">
            <a:xfrm>
              <a:off x="1822" y="2821"/>
              <a:ext cx="54" cy="76"/>
            </a:xfrm>
            <a:custGeom>
              <a:avLst/>
              <a:gdLst>
                <a:gd name="T0" fmla="*/ 11 w 23"/>
                <a:gd name="T1" fmla="*/ 23 h 32"/>
                <a:gd name="T2" fmla="*/ 4 w 23"/>
                <a:gd name="T3" fmla="*/ 7 h 32"/>
                <a:gd name="T4" fmla="*/ 2 w 23"/>
                <a:gd name="T5" fmla="*/ 2 h 32"/>
                <a:gd name="T6" fmla="*/ 0 w 23"/>
                <a:gd name="T7" fmla="*/ 1 h 32"/>
                <a:gd name="T8" fmla="*/ 0 w 23"/>
                <a:gd name="T9" fmla="*/ 0 h 32"/>
                <a:gd name="T10" fmla="*/ 12 w 23"/>
                <a:gd name="T11" fmla="*/ 0 h 32"/>
                <a:gd name="T12" fmla="*/ 12 w 23"/>
                <a:gd name="T13" fmla="*/ 1 h 32"/>
                <a:gd name="T14" fmla="*/ 10 w 23"/>
                <a:gd name="T15" fmla="*/ 1 h 32"/>
                <a:gd name="T16" fmla="*/ 10 w 23"/>
                <a:gd name="T17" fmla="*/ 2 h 32"/>
                <a:gd name="T18" fmla="*/ 11 w 23"/>
                <a:gd name="T19" fmla="*/ 6 h 32"/>
                <a:gd name="T20" fmla="*/ 14 w 23"/>
                <a:gd name="T21" fmla="*/ 14 h 32"/>
                <a:gd name="T22" fmla="*/ 17 w 23"/>
                <a:gd name="T23" fmla="*/ 8 h 32"/>
                <a:gd name="T24" fmla="*/ 18 w 23"/>
                <a:gd name="T25" fmla="*/ 3 h 32"/>
                <a:gd name="T26" fmla="*/ 18 w 23"/>
                <a:gd name="T27" fmla="*/ 2 h 32"/>
                <a:gd name="T28" fmla="*/ 16 w 23"/>
                <a:gd name="T29" fmla="*/ 1 h 32"/>
                <a:gd name="T30" fmla="*/ 16 w 23"/>
                <a:gd name="T31" fmla="*/ 0 h 32"/>
                <a:gd name="T32" fmla="*/ 23 w 23"/>
                <a:gd name="T33" fmla="*/ 0 h 32"/>
                <a:gd name="T34" fmla="*/ 23 w 23"/>
                <a:gd name="T35" fmla="*/ 1 h 32"/>
                <a:gd name="T36" fmla="*/ 21 w 23"/>
                <a:gd name="T37" fmla="*/ 2 h 32"/>
                <a:gd name="T38" fmla="*/ 19 w 23"/>
                <a:gd name="T39" fmla="*/ 7 h 32"/>
                <a:gd name="T40" fmla="*/ 13 w 23"/>
                <a:gd name="T41" fmla="*/ 23 h 32"/>
                <a:gd name="T42" fmla="*/ 9 w 23"/>
                <a:gd name="T43" fmla="*/ 30 h 32"/>
                <a:gd name="T44" fmla="*/ 5 w 23"/>
                <a:gd name="T45" fmla="*/ 32 h 32"/>
                <a:gd name="T46" fmla="*/ 2 w 23"/>
                <a:gd name="T47" fmla="*/ 31 h 32"/>
                <a:gd name="T48" fmla="*/ 1 w 23"/>
                <a:gd name="T49" fmla="*/ 28 h 32"/>
                <a:gd name="T50" fmla="*/ 2 w 23"/>
                <a:gd name="T51" fmla="*/ 26 h 32"/>
                <a:gd name="T52" fmla="*/ 4 w 23"/>
                <a:gd name="T53" fmla="*/ 25 h 32"/>
                <a:gd name="T54" fmla="*/ 6 w 23"/>
                <a:gd name="T55" fmla="*/ 26 h 32"/>
                <a:gd name="T56" fmla="*/ 7 w 23"/>
                <a:gd name="T57" fmla="*/ 28 h 32"/>
                <a:gd name="T58" fmla="*/ 7 w 23"/>
                <a:gd name="T59" fmla="*/ 29 h 32"/>
                <a:gd name="T60" fmla="*/ 7 w 23"/>
                <a:gd name="T61" fmla="*/ 29 h 32"/>
                <a:gd name="T62" fmla="*/ 9 w 23"/>
                <a:gd name="T63" fmla="*/ 29 h 32"/>
                <a:gd name="T64" fmla="*/ 11 w 23"/>
                <a:gd name="T65" fmla="*/ 24 h 32"/>
                <a:gd name="T66" fmla="*/ 11 w 23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7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2" y="30"/>
                    <a:pt x="1" y="29"/>
                    <a:pt x="1" y="28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7" y="27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8"/>
                    <a:pt x="10" y="27"/>
                    <a:pt x="11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2673631" y="3760560"/>
            <a:ext cx="6309974" cy="73833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8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hyperlink" Target="..\..\..\..\&#25945;&#23398;&#36164;&#26009;\&#35270;&#39057;&#24211;\&#22823;&#20247;&#35270;&#39057;\&#37435;_CRASH%20TEST%202013%20VW%20Golf%20MK7.fl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hyperlink" Target="http://www.tudou.com/programs/view/BJhtUhsiaUE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hyperlink" Target="file:///C:\Users\Administrator\Desktop\&#20799;&#31461;&#23433;&#20840;.flv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/>
              <a:t>汽车电子技术</a:t>
            </a:r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915160" y="2072640"/>
            <a:ext cx="10140315" cy="2316480"/>
          </a:xfrm>
        </p:spPr>
        <p:txBody>
          <a:bodyPr>
            <a:normAutofit/>
          </a:bodyPr>
          <a:lstStyle/>
          <a:p>
            <a:r>
              <a:rPr kumimoji="1" lang="zh-CN" altLang="en-US" sz="5400">
                <a:sym typeface="+mn-ea"/>
              </a:rPr>
              <a:t>模块四：安全气囊检测与维修</a:t>
            </a:r>
            <a:endParaRPr kumimoji="1" lang="zh-CN" altLang="en-US" sz="54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66241" name="矩形 2"/>
          <p:cNvSpPr txBox="1"/>
          <p:nvPr/>
        </p:nvSpPr>
        <p:spPr>
          <a:xfrm>
            <a:off x="276860" y="880745"/>
            <a:ext cx="44843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碰撞标准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6546" name="Picture 6" descr="汽车之家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070" y="1461135"/>
            <a:ext cx="4258310" cy="443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4500" name="文本框 1"/>
          <p:cNvSpPr txBox="1"/>
          <p:nvPr/>
        </p:nvSpPr>
        <p:spPr>
          <a:xfrm>
            <a:off x="609600" y="2790825"/>
            <a:ext cx="3514725" cy="2401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00050" indent="-400050" eaLnBrk="0" hangingPunct="0">
              <a:lnSpc>
                <a:spcPct val="150000"/>
              </a:lnSpc>
              <a:buClr>
                <a:srgbClr val="FF3399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altLang="zh-CN" sz="2000" i="1" dirty="0">
                <a:latin typeface="Arial" panose="020B0604020202020204" pitchFamily="34" charset="0"/>
                <a:ea typeface="宋体" panose="02010600030101010101" pitchFamily="2" charset="-122"/>
              </a:rPr>
              <a:t>NHTSA</a:t>
            </a:r>
            <a:endParaRPr lang="en-US" altLang="zh-CN" sz="2000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00050" indent="-400050" eaLnBrk="0" hangingPunct="0">
              <a:lnSpc>
                <a:spcPct val="150000"/>
              </a:lnSpc>
              <a:buClr>
                <a:srgbClr val="FF3399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altLang="zh-CN" sz="2000" i="1" dirty="0">
                <a:latin typeface="Arial" panose="020B0604020202020204" pitchFamily="34" charset="0"/>
                <a:ea typeface="宋体" panose="02010600030101010101" pitchFamily="2" charset="-122"/>
              </a:rPr>
              <a:t>IIHS</a:t>
            </a:r>
            <a:endParaRPr lang="en-US" altLang="zh-CN" sz="2000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00050" indent="-400050" eaLnBrk="0" hangingPunct="0">
              <a:lnSpc>
                <a:spcPct val="150000"/>
              </a:lnSpc>
              <a:buClr>
                <a:srgbClr val="FF3399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altLang="zh-CN" sz="2000" i="1" dirty="0">
                <a:latin typeface="Arial" panose="020B0604020202020204" pitchFamily="34" charset="0"/>
                <a:ea typeface="宋体" panose="02010600030101010101" pitchFamily="2" charset="-122"/>
              </a:rPr>
              <a:t>JNCAP</a:t>
            </a:r>
            <a:endParaRPr lang="en-US" altLang="zh-CN" sz="2000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00050" indent="-400050" eaLnBrk="0" hangingPunct="0">
              <a:lnSpc>
                <a:spcPct val="150000"/>
              </a:lnSpc>
              <a:buClr>
                <a:srgbClr val="FF3399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altLang="zh-CN" sz="2000" i="1" dirty="0">
                <a:latin typeface="Arial" panose="020B0604020202020204" pitchFamily="34" charset="0"/>
                <a:ea typeface="宋体" panose="02010600030101010101" pitchFamily="2" charset="-122"/>
              </a:rPr>
              <a:t>ENCAP</a:t>
            </a:r>
            <a:endParaRPr lang="en-US" altLang="zh-CN" sz="2000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00050" indent="-400050" eaLnBrk="0" hangingPunct="0">
              <a:lnSpc>
                <a:spcPct val="150000"/>
              </a:lnSpc>
              <a:buClr>
                <a:srgbClr val="FF3399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altLang="zh-CN" sz="2000" i="1" dirty="0">
                <a:latin typeface="Arial" panose="020B0604020202020204" pitchFamily="34" charset="0"/>
                <a:ea typeface="宋体" panose="02010600030101010101" pitchFamily="2" charset="-122"/>
              </a:rPr>
              <a:t>CNCAP</a:t>
            </a:r>
            <a:endParaRPr lang="zh-CN" altLang="en-US" sz="2000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48" name="矩形 3"/>
          <p:cNvSpPr/>
          <p:nvPr/>
        </p:nvSpPr>
        <p:spPr>
          <a:xfrm>
            <a:off x="200025" y="1557338"/>
            <a:ext cx="4465638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NCAP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的全称为（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New Car Assessment Program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），即新车碰撞测试。最早出现在美国。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5589588"/>
            <a:ext cx="4775200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Clr>
                <a:srgbClr val="FF3399"/>
              </a:buClr>
              <a:buSzPct val="90000"/>
            </a:pPr>
            <a:r>
              <a:rPr lang="zh-CN" altLang="en-US" sz="2000" b="1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！！！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请说明不同标准的特点与区别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38593" name="矩形 1"/>
          <p:cNvSpPr/>
          <p:nvPr/>
        </p:nvSpPr>
        <p:spPr>
          <a:xfrm>
            <a:off x="415925" y="765175"/>
            <a:ext cx="1228725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NHTSA</a:t>
            </a:r>
            <a:endParaRPr lang="en-US" altLang="zh-CN" sz="24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8594" name="矩形 2"/>
          <p:cNvSpPr/>
          <p:nvPr/>
        </p:nvSpPr>
        <p:spPr>
          <a:xfrm>
            <a:off x="443230" y="1341755"/>
            <a:ext cx="113258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美国高速公路安全协会（</a:t>
            </a:r>
            <a:r>
              <a:rPr lang="en-US" altLang="zh-CN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NHTSA</a:t>
            </a:r>
            <a:r>
              <a:rPr lang="zh-CN" altLang="en-US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）是美国政府部门汽车安全的最高主管机关，作为美国政府部门车辆监管的权威性机构，其评分标准经过美国国会同意才制定。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859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2171700"/>
            <a:ext cx="5373370" cy="2982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8596" name="矩形 4"/>
          <p:cNvSpPr/>
          <p:nvPr/>
        </p:nvSpPr>
        <p:spPr>
          <a:xfrm>
            <a:off x="1101725" y="5343843"/>
            <a:ext cx="37007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100%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正面碰撞 速度为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56Km/h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8598" name="矩形 6"/>
          <p:cNvSpPr/>
          <p:nvPr/>
        </p:nvSpPr>
        <p:spPr>
          <a:xfrm>
            <a:off x="1101725" y="5742940"/>
            <a:ext cx="7909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algn="l" eaLnBrk="0" hangingPunct="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62km/h</a:t>
            </a:r>
            <a:r>
              <a:rPr lang="zh-CN" altLang="en-US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的速度，从</a:t>
            </a:r>
            <a:r>
              <a:rPr lang="en-US" altLang="zh-CN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27°</a:t>
            </a:r>
            <a:r>
              <a:rPr lang="zh-CN" altLang="en-US" sz="20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的角度冲向车身的驾驶员一侧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pic>
        <p:nvPicPr>
          <p:cNvPr id="2396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" y="825500"/>
            <a:ext cx="5233035" cy="3107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61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890" y="3503295"/>
            <a:ext cx="5802630" cy="3202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19" name="文本框 3"/>
          <p:cNvSpPr txBox="1"/>
          <p:nvPr/>
        </p:nvSpPr>
        <p:spPr>
          <a:xfrm>
            <a:off x="928053" y="4047808"/>
            <a:ext cx="3744912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柱状测试项目   速度为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32Km/h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75°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的角度撞击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9620" name="矩形 4"/>
          <p:cNvSpPr/>
          <p:nvPr/>
        </p:nvSpPr>
        <p:spPr>
          <a:xfrm>
            <a:off x="7896543" y="2967038"/>
            <a:ext cx="1368425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翻滚试验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41665" name="矩形 1"/>
          <p:cNvSpPr/>
          <p:nvPr/>
        </p:nvSpPr>
        <p:spPr>
          <a:xfrm>
            <a:off x="376873" y="866458"/>
            <a:ext cx="782637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IIHS</a:t>
            </a:r>
            <a:endParaRPr lang="en-US" altLang="zh-CN" sz="24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1666" name="矩形 2"/>
          <p:cNvSpPr/>
          <p:nvPr/>
        </p:nvSpPr>
        <p:spPr>
          <a:xfrm>
            <a:off x="377190" y="1525270"/>
            <a:ext cx="114877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美国公路安全保险协会（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Insurance Institute for Highway Safety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）也是世界安全标准的重要组成部分。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1667" name="图片 3"/>
          <p:cNvPicPr>
            <a:picLocks noChangeAspect="1"/>
          </p:cNvPicPr>
          <p:nvPr/>
        </p:nvPicPr>
        <p:blipFill>
          <a:blip r:embed="rId1"/>
          <a:srcRect l="3462" r="4231"/>
          <a:stretch>
            <a:fillRect/>
          </a:stretch>
        </p:blipFill>
        <p:spPr>
          <a:xfrm>
            <a:off x="2969260" y="2666683"/>
            <a:ext cx="6253163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pic>
        <p:nvPicPr>
          <p:cNvPr id="24371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8540" y="1085850"/>
            <a:ext cx="7331075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714" name="矩形 5"/>
          <p:cNvSpPr/>
          <p:nvPr/>
        </p:nvSpPr>
        <p:spPr>
          <a:xfrm>
            <a:off x="2696210" y="5681980"/>
            <a:ext cx="651510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金属板以一定的角度和速度撞击车顶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测量车顶凹陷程度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45761" name="矩形 1"/>
          <p:cNvSpPr/>
          <p:nvPr/>
        </p:nvSpPr>
        <p:spPr>
          <a:xfrm>
            <a:off x="344488" y="835025"/>
            <a:ext cx="119380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JNCAP</a:t>
            </a:r>
            <a:endParaRPr lang="en-US" altLang="zh-CN" sz="24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76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988" y="3476625"/>
            <a:ext cx="6553200" cy="2424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3" name="矩形 3"/>
          <p:cNvSpPr/>
          <p:nvPr/>
        </p:nvSpPr>
        <p:spPr>
          <a:xfrm>
            <a:off x="344805" y="1462405"/>
            <a:ext cx="117062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J-NCAP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是由国家出资，国土交通省委托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NASVA(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独立行政法人自动车事故対策机构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来进行的，它与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1995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年开始进行正面评价，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1999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年开展侧面安全评价，试验结果每年春天进行公布。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pic>
        <p:nvPicPr>
          <p:cNvPr id="2478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836930"/>
            <a:ext cx="5371465" cy="3023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78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470" y="3686810"/>
            <a:ext cx="5184775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811" name="矩形 3"/>
          <p:cNvSpPr/>
          <p:nvPr/>
        </p:nvSpPr>
        <p:spPr>
          <a:xfrm>
            <a:off x="1327150" y="4221163"/>
            <a:ext cx="32623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J-NCAP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重视儿童的安全保护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7812" name="矩形 4"/>
          <p:cNvSpPr/>
          <p:nvPr/>
        </p:nvSpPr>
        <p:spPr>
          <a:xfrm>
            <a:off x="6926898" y="2865120"/>
            <a:ext cx="41910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刹车距离测试是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J-NCAP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独有的项目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49857" name="矩形 1"/>
          <p:cNvSpPr/>
          <p:nvPr/>
        </p:nvSpPr>
        <p:spPr>
          <a:xfrm>
            <a:off x="311150" y="890588"/>
            <a:ext cx="1246188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ENCAP</a:t>
            </a:r>
            <a:endParaRPr lang="en-US" altLang="zh-CN" sz="24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9858" name="Rectangle 1"/>
          <p:cNvSpPr/>
          <p:nvPr/>
        </p:nvSpPr>
        <p:spPr>
          <a:xfrm>
            <a:off x="311150" y="1519238"/>
            <a:ext cx="9217025" cy="4000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de-DE" sz="2000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汽车界最具权威的安全认证机构，创始于</a:t>
            </a:r>
            <a:r>
              <a:rPr lang="de-DE" altLang="zh-CN" sz="2000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1997</a:t>
            </a:r>
            <a:r>
              <a:rPr lang="zh-CN" altLang="de-DE" sz="2000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年，由欧洲七个政府组织组成。</a:t>
            </a:r>
            <a:r>
              <a:rPr lang="zh-CN" altLang="de-DE" sz="2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000" dirty="0">
              <a:solidFill>
                <a:srgbClr val="136EC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985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0113" y="2852738"/>
            <a:ext cx="512445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pic>
        <p:nvPicPr>
          <p:cNvPr id="2519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989330"/>
            <a:ext cx="7200265" cy="421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1906" name="矩形 2"/>
          <p:cNvSpPr/>
          <p:nvPr/>
        </p:nvSpPr>
        <p:spPr>
          <a:xfrm>
            <a:off x="3148330" y="5572443"/>
            <a:ext cx="495300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Euro NCAP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只有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40%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重叠的可变性壁障碰撞，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100%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重叠碰撞被取消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52929" name="矩形 1"/>
          <p:cNvSpPr/>
          <p:nvPr/>
        </p:nvSpPr>
        <p:spPr>
          <a:xfrm>
            <a:off x="344488" y="876300"/>
            <a:ext cx="12636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CNCAP</a:t>
            </a:r>
            <a:endParaRPr lang="en-US" altLang="zh-CN" sz="24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30" name="矩形 2"/>
          <p:cNvSpPr/>
          <p:nvPr/>
        </p:nvSpPr>
        <p:spPr>
          <a:xfrm>
            <a:off x="354330" y="1412875"/>
            <a:ext cx="115347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中国汽车技术研究中心在深入研究和分析国外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NCAP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的基础上，结合中国的汽车标准法规、道路交通实际情况和车型特征，并进行广泛的国内外技术交流和实际试验确定了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C-NCAP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的试验和评分规则。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293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735" y="3440113"/>
            <a:ext cx="6832600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2181" y="1547644"/>
            <a:ext cx="21031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8000" b="0" i="0" dirty="0">
                <a:solidFill>
                  <a:schemeClr val="bg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01</a:t>
            </a:r>
            <a:endParaRPr kumimoji="1" lang="en-US" altLang="zh-CN" sz="8000" b="0" i="0" dirty="0">
              <a:solidFill>
                <a:schemeClr val="bg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l"/>
              <a:r>
                <a:rPr kumimoji="1" sz="5400">
                  <a:sym typeface="+mn-ea"/>
                </a:rPr>
                <a:t>任务1：被动安全系统认识</a:t>
              </a:r>
              <a:endParaRPr kumimoji="1" sz="5400">
                <a:sym typeface="+mn-ea"/>
              </a:endParaRPr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54977" name="矩形 4"/>
          <p:cNvSpPr/>
          <p:nvPr/>
        </p:nvSpPr>
        <p:spPr>
          <a:xfrm>
            <a:off x="439103" y="876300"/>
            <a:ext cx="8890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 结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497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690" y="876300"/>
            <a:ext cx="6992938" cy="559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23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2555" y="1834515"/>
            <a:ext cx="4072890" cy="3687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2322" name="矩形 2"/>
          <p:cNvSpPr txBox="1"/>
          <p:nvPr/>
        </p:nvSpPr>
        <p:spPr>
          <a:xfrm>
            <a:off x="161131" y="1041400"/>
            <a:ext cx="24269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5.安全带预紧器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12323" name="文本框 3"/>
          <p:cNvSpPr txBox="1"/>
          <p:nvPr/>
        </p:nvSpPr>
        <p:spPr>
          <a:xfrm>
            <a:off x="387985" y="1622743"/>
            <a:ext cx="712787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安全带有哪些作用？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2324" name="矩形 1"/>
          <p:cNvSpPr/>
          <p:nvPr/>
        </p:nvSpPr>
        <p:spPr>
          <a:xfrm>
            <a:off x="4490720" y="6087745"/>
            <a:ext cx="3424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安全带织带，卷收器，预紧器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6417" name="图片 2"/>
          <p:cNvPicPr>
            <a:picLocks noChangeAspect="1"/>
          </p:cNvPicPr>
          <p:nvPr/>
        </p:nvPicPr>
        <p:blipFill>
          <a:blip r:embed="rId1"/>
          <a:srcRect t="1717" r="6590" b="3825"/>
          <a:stretch>
            <a:fillRect/>
          </a:stretch>
        </p:blipFill>
        <p:spPr>
          <a:xfrm>
            <a:off x="5767705" y="1555750"/>
            <a:ext cx="3809365" cy="472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6418" name="矩形 1"/>
          <p:cNvSpPr/>
          <p:nvPr/>
        </p:nvSpPr>
        <p:spPr>
          <a:xfrm>
            <a:off x="128588" y="940435"/>
            <a:ext cx="39735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00050" indent="-400050" eaLnBrk="0" hangingPunct="0">
              <a:lnSpc>
                <a:spcPct val="150000"/>
              </a:lnSpc>
              <a:buAutoNum type="romanUcPeriod"/>
            </a:pPr>
            <a:r>
              <a:rPr lang="zh-CN" altLang="en-US" sz="2400" i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机械触发的安全带预紧器</a:t>
            </a:r>
            <a:endParaRPr lang="zh-CN" altLang="en-US" sz="2400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641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15110"/>
            <a:ext cx="4198938" cy="476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6420" name="文本框 4"/>
          <p:cNvSpPr txBox="1"/>
          <p:nvPr/>
        </p:nvSpPr>
        <p:spPr>
          <a:xfrm>
            <a:off x="2360613" y="6291898"/>
            <a:ext cx="26638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点火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6421" name="文本框 5"/>
          <p:cNvSpPr txBox="1"/>
          <p:nvPr/>
        </p:nvSpPr>
        <p:spPr>
          <a:xfrm>
            <a:off x="6608763" y="6318885"/>
            <a:ext cx="26654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预紧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6422" name="文本框 6"/>
          <p:cNvSpPr txBox="1"/>
          <p:nvPr/>
        </p:nvSpPr>
        <p:spPr>
          <a:xfrm>
            <a:off x="276860" y="1054418"/>
            <a:ext cx="22320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 eaLnBrk="0" hangingPunct="0">
              <a:buFont typeface="Wingdings" panose="05000000000000000000" charset="0"/>
              <a:buChar char="Ø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拉索式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513" name="矩形 1"/>
          <p:cNvSpPr/>
          <p:nvPr/>
        </p:nvSpPr>
        <p:spPr>
          <a:xfrm>
            <a:off x="472758" y="1026478"/>
            <a:ext cx="38798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eaLnBrk="0" hangingPunct="0">
              <a:buFont typeface="Wingdings" panose="05000000000000000000" charset="0"/>
              <a:buChar char="Ø"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滚珠式（机械或电动式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05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4808" y="1618615"/>
            <a:ext cx="3792537" cy="460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0515" name="图片 3"/>
          <p:cNvPicPr>
            <a:picLocks noChangeAspect="1"/>
          </p:cNvPicPr>
          <p:nvPr/>
        </p:nvPicPr>
        <p:blipFill>
          <a:blip r:embed="rId2"/>
          <a:srcRect t="4768"/>
          <a:stretch>
            <a:fillRect/>
          </a:stretch>
        </p:blipFill>
        <p:spPr>
          <a:xfrm>
            <a:off x="6767195" y="1488440"/>
            <a:ext cx="2813685" cy="2585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051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073" y="3996690"/>
            <a:ext cx="3551237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280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288" y="2032318"/>
            <a:ext cx="4535487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280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0" y="3205798"/>
            <a:ext cx="3716338" cy="3170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2803" name="文本框 5"/>
          <p:cNvSpPr txBox="1"/>
          <p:nvPr/>
        </p:nvSpPr>
        <p:spPr>
          <a:xfrm>
            <a:off x="488950" y="893445"/>
            <a:ext cx="38322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buFont typeface="Wingdings" panose="05000000000000000000" charset="0"/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安全带限力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334849" name="文本框 1"/>
          <p:cNvSpPr txBox="1"/>
          <p:nvPr/>
        </p:nvSpPr>
        <p:spPr>
          <a:xfrm>
            <a:off x="584200" y="1507490"/>
            <a:ext cx="29121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 eaLnBrk="0" hangingPunct="0"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搭环状扭力限制器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4849" name="文本框 1"/>
          <p:cNvSpPr txBox="1"/>
          <p:nvPr/>
        </p:nvSpPr>
        <p:spPr>
          <a:xfrm>
            <a:off x="344805" y="1024890"/>
            <a:ext cx="29121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 eaLnBrk="0" hangingPunct="0"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扭力限制器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485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980" y="1636395"/>
            <a:ext cx="7070090" cy="467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8945" name="组合 2"/>
          <p:cNvGrpSpPr/>
          <p:nvPr/>
        </p:nvGrpSpPr>
        <p:grpSpPr>
          <a:xfrm>
            <a:off x="1689735" y="2371725"/>
            <a:ext cx="8024813" cy="3652838"/>
            <a:chOff x="744945" y="2238621"/>
            <a:chExt cx="8578545" cy="4338637"/>
          </a:xfrm>
        </p:grpSpPr>
        <p:pic>
          <p:nvPicPr>
            <p:cNvPr id="338946" name="图片 1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4945" y="2316894"/>
              <a:ext cx="4476750" cy="41719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947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9802" y="2238621"/>
              <a:ext cx="4103688" cy="43386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8948" name="文本框 3"/>
          <p:cNvSpPr txBox="1"/>
          <p:nvPr/>
        </p:nvSpPr>
        <p:spPr>
          <a:xfrm>
            <a:off x="252413" y="1033780"/>
            <a:ext cx="447516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主动式头枕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949" name="文本框 3"/>
          <p:cNvSpPr txBox="1"/>
          <p:nvPr/>
        </p:nvSpPr>
        <p:spPr>
          <a:xfrm>
            <a:off x="252413" y="1651318"/>
            <a:ext cx="76327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观看视频说明主动式头枕的作用？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993" name="文本框 1"/>
          <p:cNvSpPr txBox="1"/>
          <p:nvPr/>
        </p:nvSpPr>
        <p:spPr>
          <a:xfrm>
            <a:off x="457835" y="927418"/>
            <a:ext cx="36734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儿童座椅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40994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25" y="1968818"/>
            <a:ext cx="4679950" cy="426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0995" name="文本框 3"/>
          <p:cNvSpPr txBox="1"/>
          <p:nvPr/>
        </p:nvSpPr>
        <p:spPr>
          <a:xfrm>
            <a:off x="457518" y="1388110"/>
            <a:ext cx="68405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观看视频，说出采用儿童座椅的原因有哪些？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Inhaltsplatzhalter 2"/>
          <p:cNvSpPr txBox="1"/>
          <p:nvPr/>
        </p:nvSpPr>
        <p:spPr>
          <a:xfrm>
            <a:off x="233363" y="1070293"/>
            <a:ext cx="9555163" cy="430213"/>
          </a:xfrm>
          <a:prstGeom prst="rect">
            <a:avLst/>
          </a:prstGeom>
        </p:spPr>
        <p:txBody>
          <a:bodyPr/>
          <a:lstStyle>
            <a:lvl1pPr marL="342900" indent="-342900" algn="l" defTabSz="330200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7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92430" indent="-390525" algn="l" defTabSz="330200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700">
                <a:solidFill>
                  <a:srgbClr val="000000"/>
                </a:solidFill>
                <a:latin typeface="+mn-lt"/>
              </a:defRPr>
            </a:lvl2pPr>
            <a:lvl3pPr marL="835025" indent="-441325" algn="l" defTabSz="330200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kumimoji="1" sz="1700">
                <a:solidFill>
                  <a:srgbClr val="000000"/>
                </a:solidFill>
                <a:latin typeface="+mn-lt"/>
              </a:defRPr>
            </a:lvl3pPr>
            <a:lvl4pPr marL="1240155" indent="-403225" algn="l" defTabSz="330200" rtl="0" eaLnBrk="0" fontAlgn="base" hangingPunct="0">
              <a:spcBef>
                <a:spcPct val="0"/>
              </a:spcBef>
              <a:spcAft>
                <a:spcPct val="0"/>
              </a:spcAft>
              <a:buChar char="-"/>
              <a:defRPr kumimoji="1" sz="1700">
                <a:solidFill>
                  <a:srgbClr val="000000"/>
                </a:solidFill>
                <a:latin typeface="+mn-lt"/>
              </a:defRPr>
            </a:lvl4pPr>
            <a:lvl5pPr marL="2624455" indent="5080" algn="ctr" defTabSz="330200" rtl="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+mn-lt"/>
              </a:defRPr>
            </a:lvl5pPr>
            <a:lvl6pPr marL="3081655" indent="5080" algn="ctr" defTabSz="330200" rtl="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rgbClr val="000000"/>
                </a:solidFill>
                <a:latin typeface="+mn-lt"/>
              </a:defRPr>
            </a:lvl6pPr>
            <a:lvl7pPr marL="3538855" indent="5080" algn="ctr" defTabSz="330200" rtl="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rgbClr val="000000"/>
                </a:solidFill>
                <a:latin typeface="+mn-lt"/>
              </a:defRPr>
            </a:lvl7pPr>
            <a:lvl8pPr marL="3996055" indent="5080" algn="ctr" defTabSz="330200" rtl="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rgbClr val="000000"/>
                </a:solidFill>
                <a:latin typeface="+mn-lt"/>
              </a:defRPr>
            </a:lvl8pPr>
            <a:lvl9pPr marL="4453255" indent="5080" algn="ctr" defTabSz="330200" rtl="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rgbClr val="000000"/>
                </a:solidFill>
                <a:latin typeface="+mn-lt"/>
              </a:defRPr>
            </a:lvl9pPr>
          </a:lstStyle>
          <a:p>
            <a:pPr marR="0" lvl="0" algn="l" defTabSz="330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BatangChe" panose="02030609000101010101" charset="-127"/>
              <a:buChar char="►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ISOFIX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儿童安全座椅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lvl="0" algn="l" defTabSz="330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48162" name="Picture 6"/>
          <p:cNvPicPr>
            <a:picLocks noChangeAspect="1"/>
          </p:cNvPicPr>
          <p:nvPr/>
        </p:nvPicPr>
        <p:blipFill>
          <a:blip r:embed="rId1"/>
          <a:srcRect l="2956" t="3731" r="3906" b="3568"/>
          <a:stretch>
            <a:fillRect/>
          </a:stretch>
        </p:blipFill>
        <p:spPr>
          <a:xfrm>
            <a:off x="1235075" y="2278698"/>
            <a:ext cx="3589338" cy="25939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C5C5C"/>
            </a:prstShdw>
          </a:effectLst>
        </p:spPr>
      </p:pic>
      <p:grpSp>
        <p:nvGrpSpPr>
          <p:cNvPr id="348163" name="组合 2"/>
          <p:cNvGrpSpPr/>
          <p:nvPr/>
        </p:nvGrpSpPr>
        <p:grpSpPr>
          <a:xfrm>
            <a:off x="6029643" y="1731963"/>
            <a:ext cx="4852987" cy="3981450"/>
            <a:chOff x="4706938" y="2071688"/>
            <a:chExt cx="4853751" cy="3981078"/>
          </a:xfrm>
        </p:grpSpPr>
        <p:pic>
          <p:nvPicPr>
            <p:cNvPr id="34816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06938" y="2071688"/>
              <a:ext cx="4514850" cy="38925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165" name="TextBox 1"/>
            <p:cNvSpPr txBox="1"/>
            <p:nvPr/>
          </p:nvSpPr>
          <p:spPr>
            <a:xfrm>
              <a:off x="8414795" y="5775767"/>
              <a:ext cx="1145894" cy="276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166" name="矩形 1"/>
          <p:cNvSpPr/>
          <p:nvPr/>
        </p:nvSpPr>
        <p:spPr>
          <a:xfrm>
            <a:off x="1520825" y="6051868"/>
            <a:ext cx="69802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000" b="1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!!!</a:t>
            </a:r>
            <a:r>
              <a:rPr lang="en-US" altLang="zh-CN" sz="2000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副驾驶员座椅上使用儿童座椅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副驾驶员安全气囊须关闭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0209" name="Inhaltsplatzhalter 2"/>
          <p:cNvSpPr>
            <a:spLocks noGrp="1"/>
          </p:cNvSpPr>
          <p:nvPr/>
        </p:nvSpPr>
        <p:spPr>
          <a:xfrm>
            <a:off x="257175" y="1128713"/>
            <a:ext cx="9555163" cy="3384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>
            <a:spAutoFit/>
          </a:bodyPr>
          <a:lstStyle>
            <a:lvl1pPr marL="0" indent="0" algn="l" defTabSz="958850" rtl="0" eaLnBrk="0" fontAlgn="base" hangingPunct="0">
              <a:spcBef>
                <a:spcPct val="0"/>
              </a:spcBef>
              <a:spcAft>
                <a:spcPct val="25000"/>
              </a:spcAft>
              <a:buFontTx/>
              <a:buNone/>
              <a:defRPr sz="2200" kern="1200">
                <a:solidFill>
                  <a:schemeClr val="tx1"/>
                </a:solidFill>
                <a:latin typeface="VW Headline OT-Book" pitchFamily="34" charset="0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spcBef>
                <a:spcPct val="0"/>
              </a:spcBef>
              <a:spcAft>
                <a:spcPct val="25000"/>
              </a:spcAft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1000" indent="-189230" algn="l" defTabSz="958850" rtl="0" eaLnBrk="0" fontAlgn="base" hangingPunct="0">
              <a:spcBef>
                <a:spcPct val="0"/>
              </a:spcBef>
              <a:spcAft>
                <a:spcPct val="25000"/>
              </a:spcAft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1500" indent="-189230" algn="l" defTabSz="958850" rtl="0" eaLnBrk="0" fontAlgn="base" hangingPunct="0">
              <a:spcBef>
                <a:spcPct val="0"/>
              </a:spcBef>
              <a:spcAft>
                <a:spcPct val="25000"/>
              </a:spcAft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62000" indent="-189230" algn="l" defTabSz="958850" rtl="0" eaLnBrk="0" fontAlgn="base" hangingPunct="0">
              <a:spcBef>
                <a:spcPct val="0"/>
              </a:spcBef>
              <a:spcAft>
                <a:spcPct val="25000"/>
              </a:spcAft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58850">
              <a:buClrTx/>
              <a:buSzTx/>
              <a:buFont typeface="BatangChe" panose="02030609000101010101" charset="-127"/>
              <a:buChar char="►"/>
            </a:pPr>
            <a:r>
              <a:rPr lang="de-DE" altLang="zh-CN" kern="1200" dirty="0">
                <a:latin typeface="+mn-lt"/>
                <a:ea typeface="宋体" panose="02010600030101010101" pitchFamily="2" charset="-122"/>
                <a:cs typeface="+mn-cs"/>
              </a:rPr>
              <a:t>Top Tether</a:t>
            </a:r>
            <a:r>
              <a:rPr lang="de-DE" altLang="zh-CN" kern="120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（儿童座椅固定装置）</a:t>
            </a:r>
            <a:endParaRPr lang="zh-CN" altLang="en-US" kern="120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50210" name="Picture 6"/>
          <p:cNvPicPr>
            <a:picLocks noChangeAspect="1"/>
          </p:cNvPicPr>
          <p:nvPr/>
        </p:nvPicPr>
        <p:blipFill>
          <a:blip r:embed="rId1"/>
          <a:srcRect l="2319" t="2744" r="3757" b="2542"/>
          <a:stretch>
            <a:fillRect/>
          </a:stretch>
        </p:blipFill>
        <p:spPr>
          <a:xfrm>
            <a:off x="3758883" y="1910398"/>
            <a:ext cx="4451350" cy="33559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C5C5C"/>
            </a:prstShdw>
          </a:effectLst>
        </p:spPr>
      </p:pic>
      <p:sp>
        <p:nvSpPr>
          <p:cNvPr id="350211" name="矩形 1"/>
          <p:cNvSpPr/>
          <p:nvPr/>
        </p:nvSpPr>
        <p:spPr>
          <a:xfrm>
            <a:off x="4156710" y="5872480"/>
            <a:ext cx="38782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后排椅背面用于上部固定带的固定环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57025" name="矩形 2"/>
          <p:cNvSpPr/>
          <p:nvPr/>
        </p:nvSpPr>
        <p:spPr>
          <a:xfrm>
            <a:off x="643890" y="1004253"/>
            <a:ext cx="50114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主动安全系统与被动安全系统认识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702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56430" y="2125345"/>
            <a:ext cx="5688013" cy="3998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7027" name="矩形 3"/>
          <p:cNvSpPr/>
          <p:nvPr/>
        </p:nvSpPr>
        <p:spPr>
          <a:xfrm>
            <a:off x="601980" y="1430020"/>
            <a:ext cx="918686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凡是能尽量阻止事故发生的安全装置都属于主动安全系统，车辆上有哪些主动安全系统？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955" y="1939608"/>
            <a:ext cx="4260850" cy="4248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防抱死制动系统－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ABS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驱动防侧滑调节系统－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ASR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电子稳定性调节系统－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ESP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电子制动力分配系统－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EBV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自适应巡航控制系统－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ACC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电子差速器锁止系统－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EDS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灯光系统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空调系统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buClr>
                <a:srgbClr val="FF3399"/>
              </a:buClr>
              <a:buChar char="►"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…………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980" y="840105"/>
            <a:ext cx="4315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主动安全系统构成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1473" name="矩形 1"/>
          <p:cNvSpPr/>
          <p:nvPr/>
        </p:nvSpPr>
        <p:spPr>
          <a:xfrm>
            <a:off x="276860" y="927100"/>
            <a:ext cx="27368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蓄电池断开装置装置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147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9395" y="2497455"/>
            <a:ext cx="3168650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14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" y="2503805"/>
            <a:ext cx="3006725" cy="2360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147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915" y="2503805"/>
            <a:ext cx="3375025" cy="233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838190" y="2125028"/>
            <a:ext cx="4953000" cy="3292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安全气囊系统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安全带系统（安全带预紧器、安全带限力器等）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座椅设计，可能带主动式头枕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儿童约束系统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蓄电池断开装置（仅用于蓄电池装在车内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行李箱的车辆）</a:t>
            </a: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敞篷车的翻车保护装置</a:t>
            </a: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419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315" y="1548765"/>
            <a:ext cx="4792663" cy="448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3" name="矩形 2"/>
          <p:cNvSpPr txBox="1"/>
          <p:nvPr/>
        </p:nvSpPr>
        <p:spPr>
          <a:xfrm>
            <a:off x="368935" y="945515"/>
            <a:ext cx="44792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被动安全系统构成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矩形 1"/>
          <p:cNvSpPr/>
          <p:nvPr/>
        </p:nvSpPr>
        <p:spPr>
          <a:xfrm>
            <a:off x="477520" y="1113473"/>
            <a:ext cx="86328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凡是能尽量阻止事故发生的安全装置都属于被动安全系统，车上有哪些被动安全系统？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323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5415" y="1989138"/>
            <a:ext cx="5688013" cy="3998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3"/>
          <p:cNvSpPr/>
          <p:nvPr/>
        </p:nvSpPr>
        <p:spPr>
          <a:xfrm>
            <a:off x="618808" y="2029778"/>
            <a:ext cx="3962400" cy="409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安全气囊系统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安全带系统（安全带预紧器、安全带限力器等）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座椅设计，可能带主动式头枕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儿童约束系统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蓄电池断开装置（仅用于蓄电池装在车内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行李箱的车辆）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敞篷车的翻车保护装置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buClr>
                <a:srgbClr val="FF3399"/>
              </a:buClr>
              <a:buChar char="►"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车顶和前后及侧面部位变形区域的抗变形乘员区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文本框 2"/>
          <p:cNvSpPr txBox="1"/>
          <p:nvPr/>
        </p:nvSpPr>
        <p:spPr>
          <a:xfrm>
            <a:off x="434975" y="1076325"/>
            <a:ext cx="8873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请找到实训被动安全部件位置，并贴上标签，并解释其功能？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829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010" y="2152650"/>
            <a:ext cx="4970780" cy="3780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矩形 2"/>
          <p:cNvSpPr txBox="1"/>
          <p:nvPr/>
        </p:nvSpPr>
        <p:spPr>
          <a:xfrm>
            <a:off x="276860" y="880745"/>
            <a:ext cx="4484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安全气囊系统功用与分类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6242" name="矩形 3"/>
          <p:cNvSpPr/>
          <p:nvPr/>
        </p:nvSpPr>
        <p:spPr>
          <a:xfrm>
            <a:off x="634365" y="1911350"/>
            <a:ext cx="11078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安全气囊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SRS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Supplemental Restraint System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）也称辅助乘员保护系统。它是一种当汽车遭到冲撞而急剧减速时能很快膨胀的缓冲垫，通常它与座椅安全带配合使用，可以为乘员提供十分有效的防撞保护。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243" name="图片 4"/>
          <p:cNvPicPr>
            <a:picLocks noChangeAspect="1"/>
          </p:cNvPicPr>
          <p:nvPr/>
        </p:nvPicPr>
        <p:blipFill>
          <a:blip r:embed="rId1"/>
          <a:srcRect t="14136" b="9132"/>
          <a:stretch>
            <a:fillRect/>
          </a:stretch>
        </p:blipFill>
        <p:spPr>
          <a:xfrm>
            <a:off x="4365625" y="3280410"/>
            <a:ext cx="5199063" cy="2992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  <p:sp>
        <p:nvSpPr>
          <p:cNvPr id="269313" name="矩形 1"/>
          <p:cNvSpPr/>
          <p:nvPr/>
        </p:nvSpPr>
        <p:spPr>
          <a:xfrm>
            <a:off x="634365" y="1512253"/>
            <a:ext cx="2895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 eaLnBrk="0" hangingPunct="0">
              <a:buFont typeface="Wingdings" panose="05000000000000000000" charset="0"/>
              <a:buChar char="Ø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安全气囊功用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矩形 1"/>
          <p:cNvSpPr/>
          <p:nvPr/>
        </p:nvSpPr>
        <p:spPr>
          <a:xfrm>
            <a:off x="477520" y="1011873"/>
            <a:ext cx="2895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 eaLnBrk="0" hangingPunct="0">
              <a:buFont typeface="Wingdings" panose="05000000000000000000" charset="0"/>
              <a:buChar char="Ø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安全气囊类型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9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2028" y="2230755"/>
            <a:ext cx="4879975" cy="371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56" name="矩形 3"/>
          <p:cNvSpPr>
            <a:spLocks noChangeArrowheads="1"/>
          </p:cNvSpPr>
          <p:nvPr/>
        </p:nvSpPr>
        <p:spPr bwMode="auto">
          <a:xfrm>
            <a:off x="477520" y="1519873"/>
            <a:ext cx="417671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00050" indent="-4000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按气囊大小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保护全身的安全气囊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保护整个上身的大型安全气囊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保护面部的小型安全气囊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3957" name="矩形 4"/>
          <p:cNvSpPr>
            <a:spLocks noChangeArrowheads="1"/>
          </p:cNvSpPr>
          <p:nvPr/>
        </p:nvSpPr>
        <p:spPr bwMode="auto">
          <a:xfrm>
            <a:off x="477520" y="3462973"/>
            <a:ext cx="49530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按保护对象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驾驶员防撞安全气囊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前排乘员防撞安全气囊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后排乘员防撞安全气囊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侧面防撞安全气囊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525145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0909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帘式安全气囊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95668" y="1690370"/>
            <a:ext cx="7056438" cy="2861310"/>
          </a:xfrm>
          <a:prstGeom prst="rect">
            <a:avLst/>
          </a:prstGeom>
        </p:spPr>
        <p:txBody>
          <a:bodyPr>
            <a:spAutoFit/>
          </a:bodyPr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6A6A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欧式安全气囊       ：驾驶员安全气囊约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35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升， 副驾驶员安全气囊约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65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6A6A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安全气囊实际大小：驾驶员安全气囊约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60-80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6A6A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                 副驾驶员安全气囊约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120-150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6A6A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侧面安全气囊       ：驾驶员和副驾驶员侧约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12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6A6A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头部安全气囊       ：驾驶员和副驾驶员侧约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18-32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71362" name="矩形 2"/>
          <p:cNvSpPr/>
          <p:nvPr/>
        </p:nvSpPr>
        <p:spPr>
          <a:xfrm>
            <a:off x="679768" y="1114108"/>
            <a:ext cx="17335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安全气囊体积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363" name="矩形 3"/>
          <p:cNvSpPr/>
          <p:nvPr/>
        </p:nvSpPr>
        <p:spPr>
          <a:xfrm>
            <a:off x="895668" y="5074920"/>
            <a:ext cx="84978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视汽车和气体发生器而定，固体燃料量在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和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350g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左右之间。每克固体燃料块的产气量约为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0.6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升。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76860" y="105356"/>
            <a:ext cx="9189720" cy="604840"/>
          </a:xfrm>
        </p:spPr>
        <p:txBody>
          <a:bodyPr vert="horz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kumimoji="1">
                <a:sym typeface="+mn-ea"/>
              </a:rPr>
              <a:t>任务1：被动安全系统认识</a:t>
            </a:r>
            <a:endParaRPr kumimoji="1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297.5007874015746,&quot;width&quot;:8957.500787401575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</Template>
  <TotalTime>0</TotalTime>
  <Words>2111</Words>
  <Application>WPS 演示</Application>
  <PresentationFormat>宽屏</PresentationFormat>
  <Paragraphs>224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</vt:lpstr>
      <vt:lpstr>Wingdings</vt:lpstr>
      <vt:lpstr>Arial Unicode MS</vt:lpstr>
      <vt:lpstr>等线</vt:lpstr>
      <vt:lpstr>BatangChe</vt:lpstr>
      <vt:lpstr>VW Headline OT-Book</vt:lpstr>
      <vt:lpstr>Segoe Print</vt:lpstr>
      <vt:lpstr>黑体</vt:lpstr>
      <vt:lpstr>Office 主题</vt:lpstr>
      <vt:lpstr>模块五：安全气囊检测与维修</vt:lpstr>
      <vt:lpstr>PowerPoint 演示文稿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任务1：被动安全系统认识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孙乐春</cp:lastModifiedBy>
  <cp:revision>51</cp:revision>
  <dcterms:created xsi:type="dcterms:W3CDTF">2020-12-30T01:48:00Z</dcterms:created>
  <dcterms:modified xsi:type="dcterms:W3CDTF">2021-11-25T14:50:27Z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18E9A4C6F19F49AEB932DF335840095F</vt:lpwstr>
  </property>
</Properties>
</file>